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682" r:id="rId6"/>
    <p:sldMasterId id="2147483666" r:id="rId7"/>
  </p:sldMasterIdLst>
  <p:notesMasterIdLst>
    <p:notesMasterId r:id="rId37"/>
  </p:notesMasterIdLst>
  <p:handoutMasterIdLst>
    <p:handoutMasterId r:id="rId38"/>
  </p:handoutMasterIdLst>
  <p:sldIdLst>
    <p:sldId id="328" r:id="rId8"/>
    <p:sldId id="407" r:id="rId9"/>
    <p:sldId id="408" r:id="rId10"/>
    <p:sldId id="409" r:id="rId11"/>
    <p:sldId id="410" r:id="rId12"/>
    <p:sldId id="411" r:id="rId13"/>
    <p:sldId id="421" r:id="rId14"/>
    <p:sldId id="422" r:id="rId15"/>
    <p:sldId id="423" r:id="rId16"/>
    <p:sldId id="424" r:id="rId17"/>
    <p:sldId id="425" r:id="rId18"/>
    <p:sldId id="426" r:id="rId19"/>
    <p:sldId id="427" r:id="rId20"/>
    <p:sldId id="428" r:id="rId21"/>
    <p:sldId id="429" r:id="rId22"/>
    <p:sldId id="430" r:id="rId23"/>
    <p:sldId id="431" r:id="rId24"/>
    <p:sldId id="432" r:id="rId25"/>
    <p:sldId id="433" r:id="rId26"/>
    <p:sldId id="434" r:id="rId27"/>
    <p:sldId id="435" r:id="rId28"/>
    <p:sldId id="436" r:id="rId29"/>
    <p:sldId id="437" r:id="rId30"/>
    <p:sldId id="438" r:id="rId31"/>
    <p:sldId id="439" r:id="rId32"/>
    <p:sldId id="440" r:id="rId33"/>
    <p:sldId id="441" r:id="rId34"/>
    <p:sldId id="442" r:id="rId35"/>
    <p:sldId id="443" r:id="rId36"/>
  </p:sldIdLst>
  <p:sldSz cx="9906000" cy="6858000" type="A4"/>
  <p:notesSz cx="6858000"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ssini" initials="s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7DBB"/>
    <a:srgbClr val="B0C1DB"/>
    <a:srgbClr val="376092"/>
    <a:srgbClr val="0055D2"/>
    <a:srgbClr val="00FF00"/>
    <a:srgbClr val="CDCDE1"/>
    <a:srgbClr val="CBCBDF"/>
    <a:srgbClr val="CCCCFF"/>
    <a:srgbClr val="418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0" autoAdjust="0"/>
    <p:restoredTop sz="63434" autoAdjust="0"/>
  </p:normalViewPr>
  <p:slideViewPr>
    <p:cSldViewPr>
      <p:cViewPr varScale="1">
        <p:scale>
          <a:sx n="89" d="100"/>
          <a:sy n="89" d="100"/>
        </p:scale>
        <p:origin x="1320" y="72"/>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38" y="-78"/>
      </p:cViewPr>
      <p:guideLst>
        <p:guide orient="horz" pos="3127"/>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ommentAuthors" Target="commentAuthor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633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96332"/>
          </a:xfrm>
          <a:prstGeom prst="rect">
            <a:avLst/>
          </a:prstGeom>
        </p:spPr>
        <p:txBody>
          <a:bodyPr vert="horz" lIns="91440" tIns="45720" rIns="91440" bIns="45720" rtlCol="0"/>
          <a:lstStyle>
            <a:lvl1pPr algn="r">
              <a:defRPr sz="1200"/>
            </a:lvl1pPr>
          </a:lstStyle>
          <a:p>
            <a:fld id="{DFCABB9C-4E34-4F64-AACF-42BDDA13D35B}" type="datetimeFigureOut">
              <a:rPr lang="en-US" smtClean="0"/>
              <a:pPr/>
              <a:t>02-Sep-16</a:t>
            </a:fld>
            <a:endParaRPr lang="en-US" dirty="0"/>
          </a:p>
        </p:txBody>
      </p:sp>
      <p:sp>
        <p:nvSpPr>
          <p:cNvPr id="4" name="Footer Placeholder 3"/>
          <p:cNvSpPr>
            <a:spLocks noGrp="1"/>
          </p:cNvSpPr>
          <p:nvPr>
            <p:ph type="ftr" sz="quarter" idx="2"/>
          </p:nvPr>
        </p:nvSpPr>
        <p:spPr>
          <a:xfrm>
            <a:off x="0" y="9428583"/>
            <a:ext cx="2971800" cy="49633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9428583"/>
            <a:ext cx="2971800" cy="496332"/>
          </a:xfrm>
          <a:prstGeom prst="rect">
            <a:avLst/>
          </a:prstGeom>
        </p:spPr>
        <p:txBody>
          <a:bodyPr vert="horz" lIns="91440" tIns="45720" rIns="91440" bIns="45720" rtlCol="0" anchor="b"/>
          <a:lstStyle>
            <a:lvl1pPr algn="r">
              <a:defRPr sz="1200"/>
            </a:lvl1pPr>
          </a:lstStyle>
          <a:p>
            <a:fld id="{EC51D8F5-2089-4049-9CA8-81ED5D44B75F}" type="slidenum">
              <a:rPr lang="en-US" smtClean="0"/>
              <a:pPr/>
              <a:t>‹#›</a:t>
            </a:fld>
            <a:endParaRPr lang="en-US" dirty="0"/>
          </a:p>
        </p:txBody>
      </p:sp>
    </p:spTree>
    <p:extLst>
      <p:ext uri="{BB962C8B-B14F-4D97-AF65-F5344CB8AC3E}">
        <p14:creationId xmlns:p14="http://schemas.microsoft.com/office/powerpoint/2010/main" val="6247787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6332"/>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96332"/>
          </a:xfrm>
          <a:prstGeom prst="rect">
            <a:avLst/>
          </a:prstGeom>
        </p:spPr>
        <p:txBody>
          <a:bodyPr vert="horz" lIns="91440" tIns="45720" rIns="91440" bIns="45720" rtlCol="0"/>
          <a:lstStyle>
            <a:lvl1pPr algn="r">
              <a:defRPr sz="1200"/>
            </a:lvl1pPr>
          </a:lstStyle>
          <a:p>
            <a:fld id="{5FD676D9-CABC-4248-A5E9-36422FB0AE3C}" type="datetimeFigureOut">
              <a:rPr lang="en-GB" smtClean="0"/>
              <a:pPr/>
              <a:t>02/09/2016</a:t>
            </a:fld>
            <a:endParaRPr lang="en-GB" dirty="0"/>
          </a:p>
        </p:txBody>
      </p:sp>
      <p:sp>
        <p:nvSpPr>
          <p:cNvPr id="4" name="Slide Image Placeholder 3"/>
          <p:cNvSpPr>
            <a:spLocks noGrp="1" noRot="1" noChangeAspect="1"/>
          </p:cNvSpPr>
          <p:nvPr>
            <p:ph type="sldImg" idx="2"/>
          </p:nvPr>
        </p:nvSpPr>
        <p:spPr>
          <a:xfrm>
            <a:off x="741363" y="744538"/>
            <a:ext cx="5375275" cy="3722687"/>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715153"/>
            <a:ext cx="548640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3"/>
            <a:ext cx="2971800" cy="496332"/>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9428583"/>
            <a:ext cx="2971800" cy="496332"/>
          </a:xfrm>
          <a:prstGeom prst="rect">
            <a:avLst/>
          </a:prstGeom>
        </p:spPr>
        <p:txBody>
          <a:bodyPr vert="horz" lIns="91440" tIns="45720" rIns="91440" bIns="45720" rtlCol="0" anchor="b"/>
          <a:lstStyle>
            <a:lvl1pPr algn="r">
              <a:defRPr sz="1200"/>
            </a:lvl1pPr>
          </a:lstStyle>
          <a:p>
            <a:fld id="{FED33832-3B0D-48B8-95CD-596E35E160FB}" type="slidenum">
              <a:rPr lang="en-GB" smtClean="0"/>
              <a:pPr/>
              <a:t>‹#›</a:t>
            </a:fld>
            <a:endParaRPr lang="en-GB" dirty="0"/>
          </a:p>
        </p:txBody>
      </p:sp>
    </p:spTree>
    <p:extLst>
      <p:ext uri="{BB962C8B-B14F-4D97-AF65-F5344CB8AC3E}">
        <p14:creationId xmlns:p14="http://schemas.microsoft.com/office/powerpoint/2010/main" val="471493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1363" y="744538"/>
            <a:ext cx="5375275" cy="3722687"/>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ED33832-3B0D-48B8-95CD-596E35E160FB}" type="slidenum">
              <a:rPr lang="en-GB" smtClean="0"/>
              <a:pPr/>
              <a:t>2</a:t>
            </a:fld>
            <a:endParaRPr lang="en-GB" dirty="0"/>
          </a:p>
        </p:txBody>
      </p:sp>
    </p:spTree>
    <p:extLst>
      <p:ext uri="{BB962C8B-B14F-4D97-AF65-F5344CB8AC3E}">
        <p14:creationId xmlns:p14="http://schemas.microsoft.com/office/powerpoint/2010/main" val="2378612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one line subtitle">
    <p:spTree>
      <p:nvGrpSpPr>
        <p:cNvPr id="1" name=""/>
        <p:cNvGrpSpPr/>
        <p:nvPr/>
      </p:nvGrpSpPr>
      <p:grpSpPr>
        <a:xfrm>
          <a:off x="0" y="0"/>
          <a:ext cx="0" cy="0"/>
          <a:chOff x="0" y="0"/>
          <a:chExt cx="0" cy="0"/>
        </a:xfrm>
      </p:grpSpPr>
      <p:pic>
        <p:nvPicPr>
          <p:cNvPr id="4" name="Bild 6" descr="2000.0204_Template_Bilder_Summit.jpg"/>
          <p:cNvPicPr>
            <a:picLocks/>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904440" cy="6856564"/>
          </a:xfrm>
          <a:prstGeom prst="rect">
            <a:avLst/>
          </a:prstGeom>
          <a:noFill/>
          <a:ln w="9525">
            <a:noFill/>
            <a:miter lim="800000"/>
            <a:headEnd/>
            <a:tailEnd/>
          </a:ln>
        </p:spPr>
      </p:pic>
      <p:grpSp>
        <p:nvGrpSpPr>
          <p:cNvPr id="15" name="Group 23"/>
          <p:cNvGrpSpPr>
            <a:grpSpLocks/>
          </p:cNvGrpSpPr>
          <p:nvPr/>
        </p:nvGrpSpPr>
        <p:grpSpPr bwMode="auto">
          <a:xfrm>
            <a:off x="1" y="94330"/>
            <a:ext cx="2600725" cy="835880"/>
            <a:chOff x="0" y="-180115"/>
            <a:chExt cx="2644557" cy="925644"/>
          </a:xfrm>
        </p:grpSpPr>
        <p:sp>
          <p:nvSpPr>
            <p:cNvPr id="16" name="TextBox 23"/>
            <p:cNvSpPr txBox="1"/>
            <p:nvPr/>
          </p:nvSpPr>
          <p:spPr bwMode="auto">
            <a:xfrm>
              <a:off x="0" y="-180115"/>
              <a:ext cx="2386362" cy="658577"/>
            </a:xfrm>
            <a:prstGeom prst="rect">
              <a:avLst/>
            </a:prstGeom>
            <a:noFill/>
          </p:spPr>
          <p:txBody>
            <a:bodyPr wrap="none" lIns="255600" tIns="223200" rIns="0" bIns="0">
              <a:spAutoFit/>
            </a:bodyPr>
            <a:lstStyle/>
            <a:p>
              <a:pPr>
                <a:defRPr/>
              </a:pPr>
              <a:r>
                <a:rPr lang="en-GB" sz="2400" dirty="0">
                  <a:solidFill>
                    <a:schemeClr val="bg1"/>
                  </a:solidFill>
                  <a:latin typeface="+mj-lt"/>
                  <a:cs typeface="+mn-cs"/>
                </a:rPr>
                <a:t>Deutsche Bank</a:t>
              </a:r>
            </a:p>
          </p:txBody>
        </p:sp>
        <p:sp>
          <p:nvSpPr>
            <p:cNvPr id="17" name="TextBox 24"/>
            <p:cNvSpPr txBox="1"/>
            <p:nvPr/>
          </p:nvSpPr>
          <p:spPr bwMode="auto">
            <a:xfrm>
              <a:off x="0" y="438783"/>
              <a:ext cx="2644557" cy="306746"/>
            </a:xfrm>
            <a:prstGeom prst="rect">
              <a:avLst/>
            </a:prstGeom>
            <a:noFill/>
          </p:spPr>
          <p:txBody>
            <a:bodyPr wrap="none" lIns="255600" tIns="0" rIns="0" bIns="0">
              <a:spAutoFit/>
            </a:bodyPr>
            <a:lstStyle/>
            <a:p>
              <a:pPr>
                <a:defRPr/>
              </a:pPr>
              <a:r>
                <a:rPr lang="en-GB" sz="1800" dirty="0" smtClean="0">
                  <a:solidFill>
                    <a:srgbClr val="B6C0C7"/>
                  </a:solidFill>
                  <a:latin typeface="+mj-lt"/>
                  <a:cs typeface="+mn-cs"/>
                </a:rPr>
                <a:t>COO Chief Data Office</a:t>
              </a:r>
              <a:endParaRPr lang="en-GB" sz="1800" dirty="0">
                <a:solidFill>
                  <a:srgbClr val="B6C0C7"/>
                </a:solidFill>
                <a:latin typeface="+mj-lt"/>
                <a:cs typeface="+mn-cs"/>
              </a:endParaRPr>
            </a:p>
          </p:txBody>
        </p:sp>
      </p:grpSp>
      <p:sp>
        <p:nvSpPr>
          <p:cNvPr id="18" name="Freeform 4"/>
          <p:cNvSpPr>
            <a:spLocks noEditPoints="1"/>
          </p:cNvSpPr>
          <p:nvPr/>
        </p:nvSpPr>
        <p:spPr bwMode="black">
          <a:xfrm>
            <a:off x="9102953" y="404664"/>
            <a:ext cx="530567" cy="488114"/>
          </a:xfrm>
          <a:custGeom>
            <a:avLst/>
            <a:gdLst/>
            <a:ahLst/>
            <a:cxnLst>
              <a:cxn ang="0">
                <a:pos x="2286" y="2285"/>
              </a:cxn>
              <a:cxn ang="0">
                <a:pos x="2286" y="14035"/>
              </a:cxn>
              <a:cxn ang="0">
                <a:pos x="14035" y="14035"/>
              </a:cxn>
              <a:cxn ang="0">
                <a:pos x="14035" y="2285"/>
              </a:cxn>
              <a:cxn ang="0">
                <a:pos x="2286" y="2285"/>
              </a:cxn>
              <a:cxn ang="0">
                <a:pos x="3590" y="12404"/>
              </a:cxn>
              <a:cxn ang="0">
                <a:pos x="6527" y="12404"/>
              </a:cxn>
              <a:cxn ang="0">
                <a:pos x="12730" y="3917"/>
              </a:cxn>
              <a:cxn ang="0">
                <a:pos x="9792" y="3917"/>
              </a:cxn>
              <a:cxn ang="0">
                <a:pos x="3590" y="12404"/>
              </a:cxn>
              <a:cxn ang="0">
                <a:pos x="0" y="0"/>
              </a:cxn>
              <a:cxn ang="0">
                <a:pos x="16320" y="0"/>
              </a:cxn>
              <a:cxn ang="0">
                <a:pos x="16320" y="16320"/>
              </a:cxn>
              <a:cxn ang="0">
                <a:pos x="0" y="16320"/>
              </a:cxn>
              <a:cxn ang="0">
                <a:pos x="0" y="0"/>
              </a:cxn>
            </a:cxnLst>
            <a:rect l="0" t="0" r="r" b="b"/>
            <a:pathLst>
              <a:path w="16320" h="16320">
                <a:moveTo>
                  <a:pt x="2286" y="2285"/>
                </a:moveTo>
                <a:lnTo>
                  <a:pt x="2286" y="14035"/>
                </a:lnTo>
                <a:lnTo>
                  <a:pt x="14035" y="14035"/>
                </a:lnTo>
                <a:lnTo>
                  <a:pt x="14035" y="2285"/>
                </a:lnTo>
                <a:lnTo>
                  <a:pt x="2286" y="2285"/>
                </a:lnTo>
                <a:close/>
                <a:moveTo>
                  <a:pt x="3590" y="12404"/>
                </a:moveTo>
                <a:lnTo>
                  <a:pt x="6527" y="12404"/>
                </a:lnTo>
                <a:lnTo>
                  <a:pt x="12730" y="3917"/>
                </a:lnTo>
                <a:lnTo>
                  <a:pt x="9792" y="3917"/>
                </a:lnTo>
                <a:lnTo>
                  <a:pt x="3590" y="12404"/>
                </a:lnTo>
                <a:close/>
                <a:moveTo>
                  <a:pt x="0" y="0"/>
                </a:moveTo>
                <a:lnTo>
                  <a:pt x="16320" y="0"/>
                </a:lnTo>
                <a:lnTo>
                  <a:pt x="16320" y="16320"/>
                </a:lnTo>
                <a:lnTo>
                  <a:pt x="0" y="16320"/>
                </a:lnTo>
                <a:lnTo>
                  <a:pt x="0" y="0"/>
                </a:lnTo>
                <a:close/>
              </a:path>
            </a:pathLst>
          </a:custGeom>
          <a:solidFill>
            <a:schemeClr val="bg1"/>
          </a:solidFill>
          <a:ln w="9525">
            <a:noFill/>
            <a:round/>
            <a:headEnd/>
            <a:tailEnd/>
          </a:ln>
        </p:spPr>
        <p:txBody>
          <a:bodyPr lIns="82845" tIns="41422" rIns="82845" bIns="41422"/>
          <a:lstStyle/>
          <a:p>
            <a:pPr>
              <a:defRPr/>
            </a:pPr>
            <a:endParaRPr lang="en-GB" sz="1800" dirty="0"/>
          </a:p>
        </p:txBody>
      </p:sp>
      <p:sp>
        <p:nvSpPr>
          <p:cNvPr id="26" name="Rectangle 118"/>
          <p:cNvSpPr>
            <a:spLocks noGrp="1" noChangeArrowheads="1"/>
          </p:cNvSpPr>
          <p:nvPr>
            <p:ph type="ctrTitle" sz="quarter"/>
          </p:nvPr>
        </p:nvSpPr>
        <p:spPr>
          <a:xfrm>
            <a:off x="4125939" y="1898700"/>
            <a:ext cx="5251053" cy="905777"/>
          </a:xfrm>
          <a:prstGeom prst="rect">
            <a:avLst/>
          </a:prstGeom>
          <a:noFill/>
          <a:ln w="9525" algn="ctr">
            <a:noFill/>
            <a:miter lim="800000"/>
            <a:headEnd/>
            <a:tailEnd/>
          </a:ln>
        </p:spPr>
        <p:txBody>
          <a:bodyPr bIns="114156" anchor="b">
            <a:noAutofit/>
          </a:bodyPr>
          <a:lstStyle>
            <a:lvl1pPr algn="l" rtl="0" eaLnBrk="1" fontAlgn="base" hangingPunct="1">
              <a:lnSpc>
                <a:spcPct val="90000"/>
              </a:lnSpc>
              <a:spcBef>
                <a:spcPct val="0"/>
              </a:spcBef>
              <a:spcAft>
                <a:spcPct val="0"/>
              </a:spcAft>
              <a:tabLst/>
              <a:defRPr lang="en-GB" sz="2500" b="0" baseline="0" dirty="0">
                <a:solidFill>
                  <a:srgbClr val="FFFFFF"/>
                </a:solidFill>
                <a:latin typeface="+mn-lt"/>
                <a:ea typeface="ＭＳ Ｐゴシック" pitchFamily="34" charset="-128"/>
                <a:cs typeface="+mj-cs"/>
              </a:defRPr>
            </a:lvl1pPr>
          </a:lstStyle>
          <a:p>
            <a:r>
              <a:rPr lang="en-US" noProof="0" dirty="0" smtClean="0"/>
              <a:t>Click to edit Master title style</a:t>
            </a:r>
            <a:endParaRPr lang="de-DE" noProof="0" dirty="0"/>
          </a:p>
        </p:txBody>
      </p:sp>
      <p:sp>
        <p:nvSpPr>
          <p:cNvPr id="27" name="Rectangle 119"/>
          <p:cNvSpPr>
            <a:spLocks noGrp="1" noChangeArrowheads="1"/>
          </p:cNvSpPr>
          <p:nvPr>
            <p:ph type="subTitle" sz="quarter" idx="1"/>
          </p:nvPr>
        </p:nvSpPr>
        <p:spPr>
          <a:xfrm>
            <a:off x="4125940" y="2804475"/>
            <a:ext cx="5251054" cy="888779"/>
          </a:xfrm>
          <a:prstGeom prst="rect">
            <a:avLst/>
          </a:prstGeom>
          <a:noFill/>
          <a:ln w="9525" algn="ctr">
            <a:noFill/>
            <a:miter lim="800000"/>
            <a:headEnd/>
            <a:tailEnd/>
          </a:ln>
        </p:spPr>
        <p:txBody>
          <a:bodyPr tIns="97848" bIns="251143">
            <a:noAutofit/>
          </a:bodyPr>
          <a:lstStyle>
            <a:lvl1pPr marL="0" indent="0" algn="l" rtl="0" eaLnBrk="0" fontAlgn="base" hangingPunct="0">
              <a:spcBef>
                <a:spcPct val="0"/>
              </a:spcBef>
              <a:spcAft>
                <a:spcPts val="0"/>
              </a:spcAft>
              <a:defRPr lang="en-US" sz="1600" b="0" kern="1200" baseline="0" noProof="0" dirty="0" smtClean="0">
                <a:solidFill>
                  <a:srgbClr val="FFFFFF"/>
                </a:solidFill>
                <a:latin typeface="+mn-lt"/>
                <a:ea typeface="+mn-ea"/>
                <a:cs typeface="+mn-cs"/>
              </a:defRPr>
            </a:lvl1pPr>
            <a:lvl2pPr marL="0" lvl="1" eaLnBrk="0" hangingPunct="0">
              <a:spcBef>
                <a:spcPct val="0"/>
              </a:spcBef>
              <a:defRPr sz="1600">
                <a:solidFill>
                  <a:schemeClr val="tx2"/>
                </a:solidFill>
              </a:defRPr>
            </a:lvl2pPr>
          </a:lstStyle>
          <a:p>
            <a:pPr lvl="0"/>
            <a:r>
              <a:rPr lang="en-US" noProof="0" smtClean="0"/>
              <a:t>Click to edit Master subtitle style</a:t>
            </a:r>
            <a:endParaRPr lang="de-DE" noProof="0" dirty="0" smtClean="0"/>
          </a:p>
        </p:txBody>
      </p:sp>
    </p:spTree>
  </p:cSld>
  <p:clrMapOvr>
    <a:overrideClrMapping bg1="dk2" tx1="lt1" bg2="dk1" tx2="lt2" accent1="accent1" accent2="accent2" accent3="accent3" accent4="accent4" accent5="accent5" accent6="accent6" hlink="hlink" folHlink="folHlink"/>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DA4796-F98E-4E34-86A7-139FDC234D33}" type="datetime1">
              <a:rPr lang="en-US" smtClean="0"/>
              <a:pPr/>
              <a:t>02-Sep-16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055F58D-7B3E-4B9D-860C-EB3585EC775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2FB2D4-A48C-4651-AF1A-B49F7D5AA637}" type="datetime1">
              <a:rPr lang="en-US" smtClean="0"/>
              <a:pPr/>
              <a:t>02-Sep-16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055F58D-7B3E-4B9D-860C-EB3585EC775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01269F-3CBF-4E05-BCFF-26B6354F0032}" type="datetime1">
              <a:rPr lang="en-US" smtClean="0"/>
              <a:pPr/>
              <a:t>02-Sep-16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055F58D-7B3E-4B9D-860C-EB3585EC775B}"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EAF56F4-DE0F-4DCF-9EE9-5E59CDB60ABA}" type="datetime1">
              <a:rPr lang="en-US" smtClean="0"/>
              <a:pPr/>
              <a:t>02-Sep-16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055F58D-7B3E-4B9D-860C-EB3585EC775B}"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C0DA5E-ACFB-4D9D-A98B-AB0D5B3092A9}" type="datetime1">
              <a:rPr lang="en-US" smtClean="0"/>
              <a:pPr/>
              <a:t>02-Sep-16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055F58D-7B3E-4B9D-860C-EB3585EC775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5ED196-4D42-43C6-8B84-A3DAB92AEF04}" type="datetime1">
              <a:rPr lang="en-US" smtClean="0"/>
              <a:pPr/>
              <a:t>02-Sep-16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055F58D-7B3E-4B9D-860C-EB3585EC775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BA8B42-3CCD-42C3-836F-8F1A9504A643}" type="datetime1">
              <a:rPr lang="en-US" smtClean="0"/>
              <a:pPr/>
              <a:t>02-Sep-16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055F58D-7B3E-4B9D-860C-EB3585EC775B}"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77081D-9EAF-4F47-B98A-81EC38BA12ED}" type="datetime1">
              <a:rPr lang="en-US" smtClean="0"/>
              <a:pPr/>
              <a:t>02-Sep-16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055F58D-7B3E-4B9D-860C-EB3585EC775B}"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CFE2EB-1583-4F42-A4E0-E40540A8FFED}" type="datetime1">
              <a:rPr lang="en-US" smtClean="0"/>
              <a:pPr/>
              <a:t>02-Sep-16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055F58D-7B3E-4B9D-860C-EB3585EC775B}"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6B735B-17FF-4AD9-B00A-B3467FD2CE29}" type="datetime1">
              <a:rPr lang="en-US" smtClean="0"/>
              <a:pPr/>
              <a:t>02-Sep-16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055F58D-7B3E-4B9D-860C-EB3585EC775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Content - content area only">
    <p:spTree>
      <p:nvGrpSpPr>
        <p:cNvPr id="1" name=""/>
        <p:cNvGrpSpPr/>
        <p:nvPr/>
      </p:nvGrpSpPr>
      <p:grpSpPr>
        <a:xfrm>
          <a:off x="0" y="0"/>
          <a:ext cx="0" cy="0"/>
          <a:chOff x="0" y="0"/>
          <a:chExt cx="0" cy="0"/>
        </a:xfrm>
      </p:grpSpPr>
      <p:sp>
        <p:nvSpPr>
          <p:cNvPr id="13" name="Content Placeholder 12"/>
          <p:cNvSpPr>
            <a:spLocks noGrp="1"/>
          </p:cNvSpPr>
          <p:nvPr>
            <p:ph sz="quarter" idx="17"/>
          </p:nvPr>
        </p:nvSpPr>
        <p:spPr>
          <a:xfrm>
            <a:off x="529007" y="1564836"/>
            <a:ext cx="8848686" cy="4287625"/>
          </a:xfrm>
          <a:prstGeom prst="rect">
            <a:avLst/>
          </a:prstGeom>
        </p:spPr>
        <p:txBody>
          <a:bodyPr/>
          <a:lstStyle>
            <a:lvl1pPr marL="0" indent="0">
              <a:defRPr baseline="0">
                <a:solidFill>
                  <a:schemeClr val="bg2"/>
                </a:solidFill>
              </a:defRPr>
            </a:lvl1pPr>
            <a:lvl2pPr>
              <a:defRPr baseline="0"/>
            </a:lvl2pPr>
            <a:lvl3pPr>
              <a:defRPr baseline="0"/>
            </a:lvl3pPr>
            <a:lvl4pPr>
              <a:defRPr baseline="0"/>
            </a:lvl4pPr>
            <a:lvl5pPr>
              <a:defRPr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6" name="Titel 15"/>
          <p:cNvSpPr>
            <a:spLocks noGrp="1"/>
          </p:cNvSpPr>
          <p:nvPr>
            <p:ph type="title"/>
          </p:nvPr>
        </p:nvSpPr>
        <p:spPr>
          <a:xfrm>
            <a:off x="529008" y="404664"/>
            <a:ext cx="8317420" cy="641726"/>
          </a:xfrm>
          <a:prstGeom prst="rect">
            <a:avLst/>
          </a:prstGeom>
        </p:spPr>
        <p:txBody>
          <a:bodyPr/>
          <a:lstStyle/>
          <a:p>
            <a:r>
              <a:rPr lang="en-US" dirty="0" smtClean="0"/>
              <a:t>Click to edit Master title style</a:t>
            </a:r>
            <a:endParaRPr lang="de-DE" dirty="0"/>
          </a:p>
        </p:txBody>
      </p:sp>
      <p:sp>
        <p:nvSpPr>
          <p:cNvPr id="9" name="fc" descr="For internal use only"/>
          <p:cNvSpPr txBox="1"/>
          <p:nvPr userDrawn="1"/>
        </p:nvSpPr>
        <p:spPr bwMode="ltGray">
          <a:xfrm>
            <a:off x="9417497" y="6601199"/>
            <a:ext cx="432048" cy="255788"/>
          </a:xfrm>
          <a:prstGeom prst="rect">
            <a:avLst/>
          </a:prstGeom>
          <a:noFill/>
          <a:ln w="6350">
            <a:noFill/>
            <a:miter lim="800000"/>
            <a:headEnd/>
            <a:tailEnd/>
          </a:ln>
        </p:spPr>
        <p:txBody>
          <a:bodyPr vert="horz" wrap="square" lIns="100913" tIns="50457" rIns="100913" bIns="50457" rtlCol="0" anchor="ctr">
            <a:spAutoFit/>
          </a:bodyPr>
          <a:lstStyle/>
          <a:p>
            <a:pPr algn="r" eaLnBrk="0" hangingPunct="0"/>
            <a:fld id="{DB9B6792-825D-4EB3-AA8C-953680A3A8B7}" type="slidenum">
              <a:rPr lang="en-GB" sz="1000">
                <a:solidFill>
                  <a:schemeClr val="bg2"/>
                </a:solidFill>
              </a:rPr>
              <a:pPr algn="r" eaLnBrk="0" hangingPunct="0"/>
              <a:t>‹#›</a:t>
            </a:fld>
            <a:endParaRPr lang="en-US" sz="1000" dirty="0">
              <a:solidFill>
                <a:schemeClr val="bg2"/>
              </a:solidFill>
              <a:latin typeface="Arial Narrow" pitchFamily="34" charset="0"/>
            </a:endParaRPr>
          </a:p>
        </p:txBody>
      </p:sp>
      <p:sp>
        <p:nvSpPr>
          <p:cNvPr id="10" name="TextBox 9"/>
          <p:cNvSpPr txBox="1"/>
          <p:nvPr userDrawn="1"/>
        </p:nvSpPr>
        <p:spPr bwMode="auto">
          <a:xfrm>
            <a:off x="75507" y="6506294"/>
            <a:ext cx="1126912" cy="307777"/>
          </a:xfrm>
          <a:prstGeom prst="rect">
            <a:avLst/>
          </a:prstGeom>
          <a:noFill/>
        </p:spPr>
        <p:txBody>
          <a:bodyPr wrap="none" lIns="0" tIns="0" rIns="0" bIns="0">
            <a:spAutoFit/>
          </a:bodyPr>
          <a:lstStyle/>
          <a:p>
            <a:pPr>
              <a:defRPr/>
            </a:pPr>
            <a:r>
              <a:rPr lang="en-GB" sz="1000" dirty="0">
                <a:solidFill>
                  <a:srgbClr val="0018A8"/>
                </a:solidFill>
                <a:latin typeface="Arial Narrow" pitchFamily="34" charset="0"/>
              </a:rPr>
              <a:t>Deutsche </a:t>
            </a:r>
            <a:r>
              <a:rPr lang="en-GB" sz="1000" dirty="0" smtClean="0">
                <a:solidFill>
                  <a:srgbClr val="0018A8"/>
                </a:solidFill>
                <a:latin typeface="Arial Narrow" pitchFamily="34" charset="0"/>
              </a:rPr>
              <a:t>Bank</a:t>
            </a:r>
          </a:p>
          <a:p>
            <a:pPr>
              <a:defRPr/>
            </a:pPr>
            <a:r>
              <a:rPr lang="en-GB" sz="1000" dirty="0" smtClean="0">
                <a:solidFill>
                  <a:srgbClr val="0092D0"/>
                </a:solidFill>
                <a:latin typeface="Arial Narrow" pitchFamily="34" charset="0"/>
              </a:rPr>
              <a:t>COO </a:t>
            </a:r>
            <a:r>
              <a:rPr lang="en-GB" sz="1000" dirty="0">
                <a:solidFill>
                  <a:srgbClr val="0092D0"/>
                </a:solidFill>
                <a:latin typeface="Arial Narrow" pitchFamily="34" charset="0"/>
              </a:rPr>
              <a:t>- Chief Data </a:t>
            </a:r>
            <a:r>
              <a:rPr lang="en-GB" sz="1000" dirty="0" smtClean="0">
                <a:solidFill>
                  <a:srgbClr val="0092D0"/>
                </a:solidFill>
                <a:latin typeface="Arial Narrow" pitchFamily="34" charset="0"/>
              </a:rPr>
              <a:t>Office</a:t>
            </a:r>
            <a:endParaRPr lang="en-GB" sz="1000" dirty="0">
              <a:solidFill>
                <a:srgbClr val="0092D0"/>
              </a:solidFill>
              <a:latin typeface="Arial Narrow" pitchFamily="34" charset="0"/>
            </a:endParaRPr>
          </a:p>
        </p:txBody>
      </p:sp>
      <p:pic>
        <p:nvPicPr>
          <p:cNvPr id="11" name="Picture 10"/>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20912" y="88057"/>
            <a:ext cx="1882021" cy="360040"/>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4D45C31-920C-466E-8559-A258510B4855}" type="datetime1">
              <a:rPr lang="en-US" smtClean="0"/>
              <a:pPr/>
              <a:t>02-Sep-16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88F150-03F6-471C-AD84-30A0D8B4C7C1}" type="slidenum">
              <a:rPr lang="en-US" smtClean="0"/>
              <a:pPr/>
              <a:t>‹#›</a:t>
            </a:fld>
            <a:endParaRPr lang="en-US" dirty="0"/>
          </a:p>
        </p:txBody>
      </p:sp>
      <p:sp>
        <p:nvSpPr>
          <p:cNvPr id="7" name="fc" descr="For internal use only"/>
          <p:cNvSpPr txBox="1"/>
          <p:nvPr userDrawn="1"/>
        </p:nvSpPr>
        <p:spPr>
          <a:xfrm>
            <a:off x="0" y="6520180"/>
            <a:ext cx="9906000" cy="369332"/>
          </a:xfrm>
          <a:prstGeom prst="rect">
            <a:avLst/>
          </a:prstGeom>
          <a:noFill/>
        </p:spPr>
        <p:txBody>
          <a:bodyPr vert="horz" rtlCol="0">
            <a:spAutoFit/>
          </a:bodyPr>
          <a:lstStyle/>
          <a:p>
            <a:pPr algn="ctr"/>
            <a:r>
              <a:rPr lang="en-US" sz="1800" dirty="0" smtClean="0"/>
              <a:t>For internal use only</a:t>
            </a:r>
            <a:endParaRPr lang="en-US" sz="180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926FB6-EAFE-4F9B-A78D-6130EBE11216}" type="datetime1">
              <a:rPr lang="en-US" smtClean="0"/>
              <a:pPr/>
              <a:t>02-Sep-16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88F150-03F6-471C-AD84-30A0D8B4C7C1}"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DC279C-4871-43AD-B0C3-2A110FC53931}" type="datetime1">
              <a:rPr lang="en-US" smtClean="0"/>
              <a:pPr/>
              <a:t>02-Sep-16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88F150-03F6-471C-AD84-30A0D8B4C7C1}"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C02304-1CAC-4AA8-853F-BCB180E92190}" type="datetime1">
              <a:rPr lang="en-US" smtClean="0"/>
              <a:pPr/>
              <a:t>02-Sep-16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88F150-03F6-471C-AD84-30A0D8B4C7C1}"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C1DD0C-B489-4DD6-968D-711C31988448}" type="datetime1">
              <a:rPr lang="en-US" smtClean="0"/>
              <a:pPr/>
              <a:t>02-Sep-16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F88F150-03F6-471C-AD84-30A0D8B4C7C1}" type="slidenum">
              <a:rPr lang="en-US" smtClean="0"/>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3A1069-0848-49C4-8E69-323223DEAD51}" type="datetime1">
              <a:rPr lang="en-US" smtClean="0"/>
              <a:pPr/>
              <a:t>02-Sep-16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F88F150-03F6-471C-AD84-30A0D8B4C7C1}"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D3B803-E82E-4951-A906-B05B57DA8848}" type="datetime1">
              <a:rPr lang="en-US" smtClean="0"/>
              <a:pPr/>
              <a:t>02-Sep-16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F88F150-03F6-471C-AD84-30A0D8B4C7C1}" type="slidenum">
              <a:rPr lang="en-US" smtClean="0"/>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A4DC8A-9C83-45CA-9995-ABA1D5A4F607}" type="datetime1">
              <a:rPr lang="en-US" smtClean="0"/>
              <a:pPr/>
              <a:t>02-Sep-16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88F150-03F6-471C-AD84-30A0D8B4C7C1}"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7379B4-D916-463B-9F03-2D981E8F524F}" type="datetime1">
              <a:rPr lang="en-US" smtClean="0"/>
              <a:pPr/>
              <a:t>02-Sep-16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88F150-03F6-471C-AD84-30A0D8B4C7C1}"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F27F00-D75B-4BA6-874A-B02302C7F0FA}" type="datetime1">
              <a:rPr lang="en-US" smtClean="0"/>
              <a:pPr/>
              <a:t>02-Sep-16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88F150-03F6-471C-AD84-30A0D8B4C7C1}"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008" y="404664"/>
            <a:ext cx="8317420" cy="641726"/>
          </a:xfrm>
          <a:prstGeom prst="rect">
            <a:avLst/>
          </a:prstGeo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8844866" y="6367016"/>
            <a:ext cx="1061135" cy="490985"/>
          </a:xfrm>
          <a:prstGeom prst="rect">
            <a:avLst/>
          </a:prstGeom>
        </p:spPr>
        <p:txBody>
          <a:bodyPr/>
          <a:lstStyle/>
          <a:p>
            <a:fld id="{DB9B6792-825D-4EB3-AA8C-953680A3A8B7}" type="slidenum">
              <a:rPr lang="en-GB" smtClean="0"/>
              <a:pPr/>
              <a:t>‹#›</a:t>
            </a:fld>
            <a:endParaRPr lang="en-GB" dirty="0"/>
          </a:p>
        </p:txBody>
      </p:sp>
    </p:spTree>
  </p:cSld>
  <p:clrMapOvr>
    <a:masterClrMapping/>
  </p:clrMapOvr>
  <p:transition>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8A5BC9-D767-44A8-B016-4297881FCB6F}" type="datetime1">
              <a:rPr lang="en-US" smtClean="0"/>
              <a:pPr/>
              <a:t>02-Sep-16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F88F150-03F6-471C-AD84-30A0D8B4C7C1}" type="slidenum">
              <a:rPr lang="en-US" smtClean="0"/>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4" name="fc" descr="For internal use only"/>
          <p:cNvSpPr txBox="1"/>
          <p:nvPr userDrawn="1"/>
        </p:nvSpPr>
        <p:spPr>
          <a:xfrm>
            <a:off x="0" y="6672580"/>
            <a:ext cx="9906000" cy="215900"/>
          </a:xfrm>
          <a:prstGeom prst="rect">
            <a:avLst/>
          </a:prstGeom>
          <a:noFill/>
        </p:spPr>
        <p:txBody>
          <a:bodyPr>
            <a:spAutoFit/>
          </a:bodyPr>
          <a:lstStyle/>
          <a:p>
            <a:pPr algn="ctr" fontAlgn="base">
              <a:spcBef>
                <a:spcPct val="0"/>
              </a:spcBef>
              <a:spcAft>
                <a:spcPct val="0"/>
              </a:spcAft>
              <a:defRPr/>
            </a:pPr>
            <a:r>
              <a:rPr lang="en-GB" sz="800" i="1" dirty="0" smtClean="0">
                <a:solidFill>
                  <a:srgbClr val="000000"/>
                </a:solidFill>
              </a:rPr>
              <a:t>For internal use only</a:t>
            </a:r>
            <a:endParaRPr lang="en-GB" sz="800" i="1" dirty="0">
              <a:solidFill>
                <a:srgbClr val="000000"/>
              </a:solidFill>
            </a:endParaRPr>
          </a:p>
        </p:txBody>
      </p:sp>
      <p:sp>
        <p:nvSpPr>
          <p:cNvPr id="2" name="Titel 1"/>
          <p:cNvSpPr>
            <a:spLocks noGrp="1"/>
          </p:cNvSpPr>
          <p:nvPr>
            <p:ph type="ctrTitle"/>
          </p:nvPr>
        </p:nvSpPr>
        <p:spPr>
          <a:xfrm>
            <a:off x="742950" y="2130435"/>
            <a:ext cx="8420100" cy="1470025"/>
          </a:xfrm>
        </p:spPr>
        <p:txBody>
          <a:bodyPr/>
          <a:lstStyle/>
          <a:p>
            <a:r>
              <a:rPr lang="en-US" smtClean="0"/>
              <a:t>Click to edit Master title style</a:t>
            </a:r>
            <a:endParaRPr lang="de-DE"/>
          </a:p>
        </p:txBody>
      </p:sp>
      <p:sp>
        <p:nvSpPr>
          <p:cNvPr id="3" name="Untertitel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DE"/>
          </a:p>
        </p:txBody>
      </p:sp>
    </p:spTree>
    <p:extLst>
      <p:ext uri="{BB962C8B-B14F-4D97-AF65-F5344CB8AC3E}">
        <p14:creationId xmlns:p14="http://schemas.microsoft.com/office/powerpoint/2010/main" val="1461223322"/>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000"/>
            </a:lvl1pPr>
          </a:lstStyle>
          <a:p>
            <a:r>
              <a:rPr lang="en-US" dirty="0" smtClean="0"/>
              <a:t>Click to edit Master title style</a:t>
            </a:r>
            <a:endParaRPr lang="de-DE" dirty="0"/>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187110137"/>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2638" y="4406910"/>
            <a:ext cx="8420100" cy="1362075"/>
          </a:xfrm>
        </p:spPr>
        <p:txBody>
          <a:bodyPr/>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14558748"/>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225425" y="1354138"/>
            <a:ext cx="4643438" cy="4672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5021269" y="1354138"/>
            <a:ext cx="4645025" cy="4672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1027324063"/>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5032381"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5032381"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6957414"/>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3391539592"/>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147745"/>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95305" y="273050"/>
            <a:ext cx="3259138"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873499" y="273060"/>
            <a:ext cx="553720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95305" y="1435103"/>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53035543"/>
      </p:ext>
    </p:extLst>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41513" y="4800600"/>
            <a:ext cx="59436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de-DE" noProof="0" dirty="0" smtClean="0"/>
          </a:p>
        </p:txBody>
      </p:sp>
      <p:sp>
        <p:nvSpPr>
          <p:cNvPr id="4" name="Textplatzhalt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8148116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008" y="404664"/>
            <a:ext cx="8317420" cy="641726"/>
          </a:xfrm>
          <a:prstGeom prst="rect">
            <a:avLst/>
          </a:prstGeo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8844866" y="6367016"/>
            <a:ext cx="1061135" cy="490985"/>
          </a:xfrm>
          <a:prstGeom prst="rect">
            <a:avLst/>
          </a:prstGeom>
        </p:spPr>
        <p:txBody>
          <a:bodyPr/>
          <a:lstStyle/>
          <a:p>
            <a:fld id="{DB9B6792-825D-4EB3-AA8C-953680A3A8B7}" type="slidenum">
              <a:rPr lang="en-GB" smtClean="0"/>
              <a:pPr/>
              <a:t>‹#›</a:t>
            </a:fld>
            <a:endParaRPr lang="en-GB" dirty="0"/>
          </a:p>
        </p:txBody>
      </p:sp>
    </p:spTree>
  </p:cSld>
  <p:clrMapOvr>
    <a:masterClrMapping/>
  </p:clrMapOvr>
  <p:transition>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798965208"/>
      </p:ext>
    </p:extLst>
  </p:cSld>
  <p:clrMapOvr>
    <a:masterClrMapping/>
  </p:clrMapOvr>
  <p:transition>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327906" y="669935"/>
            <a:ext cx="2366963" cy="53562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222253" y="669935"/>
            <a:ext cx="6953250" cy="5356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4040307848"/>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chart" preserve="1">
  <p:cSld name="Titel und Diagramm">
    <p:spTree>
      <p:nvGrpSpPr>
        <p:cNvPr id="1" name=""/>
        <p:cNvGrpSpPr/>
        <p:nvPr/>
      </p:nvGrpSpPr>
      <p:grpSpPr>
        <a:xfrm>
          <a:off x="0" y="0"/>
          <a:ext cx="0" cy="0"/>
          <a:chOff x="0" y="0"/>
          <a:chExt cx="0" cy="0"/>
        </a:xfrm>
      </p:grpSpPr>
      <p:sp>
        <p:nvSpPr>
          <p:cNvPr id="2" name="Titel 1"/>
          <p:cNvSpPr>
            <a:spLocks noGrp="1"/>
          </p:cNvSpPr>
          <p:nvPr>
            <p:ph type="title"/>
          </p:nvPr>
        </p:nvSpPr>
        <p:spPr>
          <a:xfrm>
            <a:off x="222251" y="669928"/>
            <a:ext cx="9472613" cy="709613"/>
          </a:xfrm>
        </p:spPr>
        <p:txBody>
          <a:bodyPr/>
          <a:lstStyle/>
          <a:p>
            <a:r>
              <a:rPr lang="en-US" smtClean="0"/>
              <a:t>Click to edit Master title style</a:t>
            </a:r>
            <a:endParaRPr lang="de-DE"/>
          </a:p>
        </p:txBody>
      </p:sp>
      <p:sp>
        <p:nvSpPr>
          <p:cNvPr id="3" name="Diagrammplatzhalter 2"/>
          <p:cNvSpPr>
            <a:spLocks noGrp="1"/>
          </p:cNvSpPr>
          <p:nvPr>
            <p:ph type="chart" idx="1"/>
          </p:nvPr>
        </p:nvSpPr>
        <p:spPr>
          <a:xfrm>
            <a:off x="225430" y="1354138"/>
            <a:ext cx="9440863" cy="4672012"/>
          </a:xfrm>
        </p:spPr>
        <p:txBody>
          <a:bodyPr/>
          <a:lstStyle/>
          <a:p>
            <a:pPr lvl="0"/>
            <a:r>
              <a:rPr lang="en-US" noProof="0" dirty="0" smtClean="0"/>
              <a:t>Click icon to add chart</a:t>
            </a:r>
            <a:endParaRPr lang="de-DE" noProof="0" dirty="0" smtClean="0"/>
          </a:p>
        </p:txBody>
      </p:sp>
    </p:spTree>
    <p:extLst>
      <p:ext uri="{BB962C8B-B14F-4D97-AF65-F5344CB8AC3E}">
        <p14:creationId xmlns:p14="http://schemas.microsoft.com/office/powerpoint/2010/main" val="1597895299"/>
      </p:ext>
    </p:extLst>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2251" y="669928"/>
            <a:ext cx="9472613" cy="709613"/>
          </a:xfrm>
        </p:spPr>
        <p:txBody>
          <a:bodyPr/>
          <a:lstStyle/>
          <a:p>
            <a:r>
              <a:rPr lang="en-US" smtClean="0"/>
              <a:t>Click to edit Master title style</a:t>
            </a:r>
            <a:endParaRPr lang="en-GB"/>
          </a:p>
        </p:txBody>
      </p:sp>
      <p:sp>
        <p:nvSpPr>
          <p:cNvPr id="3" name="Content Placeholder 2"/>
          <p:cNvSpPr>
            <a:spLocks noGrp="1"/>
          </p:cNvSpPr>
          <p:nvPr>
            <p:ph sz="quarter" idx="1"/>
          </p:nvPr>
        </p:nvSpPr>
        <p:spPr>
          <a:xfrm>
            <a:off x="225425" y="1354138"/>
            <a:ext cx="4643438" cy="22590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225425" y="3765550"/>
            <a:ext cx="4643438" cy="226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half" idx="3"/>
          </p:nvPr>
        </p:nvSpPr>
        <p:spPr>
          <a:xfrm>
            <a:off x="5021269" y="1354138"/>
            <a:ext cx="4645025" cy="46720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586316084"/>
      </p:ext>
    </p:extLst>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2251" y="669928"/>
            <a:ext cx="9472613" cy="709613"/>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225430" y="1354138"/>
            <a:ext cx="9440863" cy="4672012"/>
          </a:xfrm>
        </p:spPr>
        <p:txBody>
          <a:bodyPr/>
          <a:lstStyle/>
          <a:p>
            <a:pPr lvl="0"/>
            <a:r>
              <a:rPr lang="en-US" noProof="0" dirty="0" smtClean="0"/>
              <a:t>Click icon to add table</a:t>
            </a:r>
            <a:endParaRPr lang="en-GB" noProof="0" dirty="0"/>
          </a:p>
        </p:txBody>
      </p:sp>
    </p:spTree>
    <p:extLst>
      <p:ext uri="{BB962C8B-B14F-4D97-AF65-F5344CB8AC3E}">
        <p14:creationId xmlns:p14="http://schemas.microsoft.com/office/powerpoint/2010/main" val="10909579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529008" y="404664"/>
            <a:ext cx="8317420" cy="641726"/>
          </a:xfrm>
          <a:prstGeom prst="rect">
            <a:avLst/>
          </a:prstGeom>
        </p:spPr>
        <p:txBody>
          <a:bodyPr/>
          <a:lstStyle/>
          <a:p>
            <a:r>
              <a:rPr lang="en-US" smtClean="0"/>
              <a:t>Click to edit Master title style</a:t>
            </a:r>
            <a:endParaRPr lang="de-DE"/>
          </a:p>
        </p:txBody>
      </p:sp>
      <p:sp>
        <p:nvSpPr>
          <p:cNvPr id="3" name="Slide Number Placeholder 12"/>
          <p:cNvSpPr>
            <a:spLocks noGrp="1"/>
          </p:cNvSpPr>
          <p:nvPr>
            <p:ph type="sldNum" sz="quarter" idx="10"/>
          </p:nvPr>
        </p:nvSpPr>
        <p:spPr>
          <a:xfrm>
            <a:off x="8844866" y="6367016"/>
            <a:ext cx="1061135" cy="490985"/>
          </a:xfrm>
          <a:prstGeom prst="rect">
            <a:avLst/>
          </a:prstGeom>
        </p:spPr>
        <p:txBody>
          <a:bodyPr/>
          <a:lstStyle>
            <a:lvl1pPr>
              <a:defRPr/>
            </a:lvl1pPr>
          </a:lstStyle>
          <a:p>
            <a:fld id="{DB9B6792-825D-4EB3-AA8C-953680A3A8B7}" type="slidenum">
              <a:rPr lang="en-GB" smtClean="0"/>
              <a:pPr/>
              <a:t>‹#›</a:t>
            </a:fld>
            <a:endParaRPr lang="en-GB" dirty="0"/>
          </a:p>
        </p:txBody>
      </p:sp>
    </p:spTree>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endParaRPr lang="en-IE"/>
          </a:p>
        </p:txBody>
      </p:sp>
      <p:sp>
        <p:nvSpPr>
          <p:cNvPr id="3" name="Content Placeholder 2"/>
          <p:cNvSpPr>
            <a:spLocks noGrp="1"/>
          </p:cNvSpPr>
          <p:nvPr>
            <p:ph idx="1"/>
          </p:nvPr>
        </p:nvSpPr>
        <p:spPr>
          <a:xfrm>
            <a:off x="495300" y="1600201"/>
            <a:ext cx="89154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a:xfrm>
            <a:off x="495300" y="6356351"/>
            <a:ext cx="2311400" cy="365125"/>
          </a:xfrm>
          <a:prstGeom prst="rect">
            <a:avLst/>
          </a:prstGeom>
        </p:spPr>
        <p:txBody>
          <a:bodyPr/>
          <a:lstStyle>
            <a:lvl1pPr>
              <a:defRPr/>
            </a:lvl1pPr>
          </a:lstStyle>
          <a:p>
            <a:pPr>
              <a:defRPr/>
            </a:pPr>
            <a:fld id="{E02D6C63-8B38-4FD3-9271-290D312C137A}" type="datetimeFigureOut">
              <a:rPr lang="en-US"/>
              <a:pPr>
                <a:defRPr/>
              </a:pPr>
              <a:t>02-Sep-16</a:t>
            </a:fld>
            <a:endParaRPr lang="en-IE" dirty="0"/>
          </a:p>
        </p:txBody>
      </p:sp>
      <p:sp>
        <p:nvSpPr>
          <p:cNvPr id="5" name="Footer Placeholder 4"/>
          <p:cNvSpPr>
            <a:spLocks noGrp="1"/>
          </p:cNvSpPr>
          <p:nvPr>
            <p:ph type="ftr" sz="quarter" idx="11"/>
          </p:nvPr>
        </p:nvSpPr>
        <p:spPr>
          <a:xfrm>
            <a:off x="3384550" y="6356351"/>
            <a:ext cx="3136900" cy="365125"/>
          </a:xfrm>
          <a:prstGeom prst="rect">
            <a:avLst/>
          </a:prstGeom>
        </p:spPr>
        <p:txBody>
          <a:bodyPr/>
          <a:lstStyle>
            <a:lvl1pPr>
              <a:defRPr/>
            </a:lvl1pPr>
          </a:lstStyle>
          <a:p>
            <a:pPr>
              <a:defRPr/>
            </a:pPr>
            <a:endParaRPr lang="en-IE" dirty="0"/>
          </a:p>
        </p:txBody>
      </p:sp>
      <p:sp>
        <p:nvSpPr>
          <p:cNvPr id="6" name="Slide Number Placeholder 5"/>
          <p:cNvSpPr>
            <a:spLocks noGrp="1"/>
          </p:cNvSpPr>
          <p:nvPr>
            <p:ph type="sldNum" sz="quarter" idx="12"/>
          </p:nvPr>
        </p:nvSpPr>
        <p:spPr>
          <a:xfrm>
            <a:off x="7099300" y="6356351"/>
            <a:ext cx="2311400" cy="365125"/>
          </a:xfrm>
          <a:prstGeom prst="rect">
            <a:avLst/>
          </a:prstGeom>
        </p:spPr>
        <p:txBody>
          <a:bodyPr/>
          <a:lstStyle>
            <a:lvl1pPr>
              <a:defRPr/>
            </a:lvl1pPr>
          </a:lstStyle>
          <a:p>
            <a:pPr>
              <a:defRPr/>
            </a:pPr>
            <a:fld id="{00C467A9-E90F-470C-B555-9476B979C1FE}" type="slidenum">
              <a:rPr lang="en-IE"/>
              <a:pPr>
                <a:defRPr/>
              </a:pPr>
              <a:t>‹#›</a:t>
            </a:fld>
            <a:endParaRPr lang="en-IE" dirty="0"/>
          </a:p>
        </p:txBody>
      </p:sp>
    </p:spTree>
    <p:extLst>
      <p:ext uri="{BB962C8B-B14F-4D97-AF65-F5344CB8AC3E}">
        <p14:creationId xmlns:p14="http://schemas.microsoft.com/office/powerpoint/2010/main" val="355924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endParaRPr lang="en-IE"/>
          </a:p>
        </p:txBody>
      </p:sp>
      <p:sp>
        <p:nvSpPr>
          <p:cNvPr id="3" name="Content Placeholder 2"/>
          <p:cNvSpPr>
            <a:spLocks noGrp="1"/>
          </p:cNvSpPr>
          <p:nvPr>
            <p:ph sz="half" idx="1"/>
          </p:nvPr>
        </p:nvSpPr>
        <p:spPr>
          <a:xfrm>
            <a:off x="495300" y="1600201"/>
            <a:ext cx="437515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5035550" y="1600201"/>
            <a:ext cx="437515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3"/>
          <p:cNvSpPr>
            <a:spLocks noGrp="1"/>
          </p:cNvSpPr>
          <p:nvPr>
            <p:ph type="dt" sz="half" idx="10"/>
          </p:nvPr>
        </p:nvSpPr>
        <p:spPr>
          <a:xfrm>
            <a:off x="495300" y="6356351"/>
            <a:ext cx="2311400" cy="365125"/>
          </a:xfrm>
          <a:prstGeom prst="rect">
            <a:avLst/>
          </a:prstGeom>
        </p:spPr>
        <p:txBody>
          <a:bodyPr/>
          <a:lstStyle>
            <a:lvl1pPr>
              <a:defRPr/>
            </a:lvl1pPr>
          </a:lstStyle>
          <a:p>
            <a:pPr>
              <a:defRPr/>
            </a:pPr>
            <a:fld id="{57C26EF4-C339-45C2-9AD8-165ABC5440FF}" type="datetimeFigureOut">
              <a:rPr lang="en-US"/>
              <a:pPr>
                <a:defRPr/>
              </a:pPr>
              <a:t>02-Sep-16</a:t>
            </a:fld>
            <a:endParaRPr lang="en-IE" dirty="0"/>
          </a:p>
        </p:txBody>
      </p:sp>
      <p:sp>
        <p:nvSpPr>
          <p:cNvPr id="6" name="Footer Placeholder 4"/>
          <p:cNvSpPr>
            <a:spLocks noGrp="1"/>
          </p:cNvSpPr>
          <p:nvPr>
            <p:ph type="ftr" sz="quarter" idx="11"/>
          </p:nvPr>
        </p:nvSpPr>
        <p:spPr>
          <a:xfrm>
            <a:off x="3384550" y="6356351"/>
            <a:ext cx="3136900" cy="365125"/>
          </a:xfrm>
          <a:prstGeom prst="rect">
            <a:avLst/>
          </a:prstGeom>
        </p:spPr>
        <p:txBody>
          <a:bodyPr/>
          <a:lstStyle>
            <a:lvl1pPr>
              <a:defRPr/>
            </a:lvl1pPr>
          </a:lstStyle>
          <a:p>
            <a:pPr>
              <a:defRPr/>
            </a:pPr>
            <a:endParaRPr lang="en-IE" dirty="0"/>
          </a:p>
        </p:txBody>
      </p:sp>
      <p:sp>
        <p:nvSpPr>
          <p:cNvPr id="7" name="Slide Number Placeholder 5"/>
          <p:cNvSpPr>
            <a:spLocks noGrp="1"/>
          </p:cNvSpPr>
          <p:nvPr>
            <p:ph type="sldNum" sz="quarter" idx="12"/>
          </p:nvPr>
        </p:nvSpPr>
        <p:spPr>
          <a:xfrm>
            <a:off x="7099300" y="6356351"/>
            <a:ext cx="2311400" cy="365125"/>
          </a:xfrm>
          <a:prstGeom prst="rect">
            <a:avLst/>
          </a:prstGeom>
        </p:spPr>
        <p:txBody>
          <a:bodyPr/>
          <a:lstStyle>
            <a:lvl1pPr>
              <a:defRPr/>
            </a:lvl1pPr>
          </a:lstStyle>
          <a:p>
            <a:pPr>
              <a:defRPr/>
            </a:pPr>
            <a:fld id="{13C90AA2-33C9-4399-8C44-9973850E7B4C}" type="slidenum">
              <a:rPr lang="en-IE"/>
              <a:pPr>
                <a:defRPr/>
              </a:pPr>
              <a:t>‹#›</a:t>
            </a:fld>
            <a:endParaRPr lang="en-IE" dirty="0"/>
          </a:p>
        </p:txBody>
      </p:sp>
    </p:spTree>
    <p:extLst>
      <p:ext uri="{BB962C8B-B14F-4D97-AF65-F5344CB8AC3E}">
        <p14:creationId xmlns:p14="http://schemas.microsoft.com/office/powerpoint/2010/main" val="316691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a:prstGeom prst="rect">
            <a:avLst/>
          </a:prstGeo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3872971" y="273051"/>
            <a:ext cx="553772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495300" y="1435101"/>
            <a:ext cx="3259006"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95300" y="6356351"/>
            <a:ext cx="2311400" cy="365125"/>
          </a:xfrm>
          <a:prstGeom prst="rect">
            <a:avLst/>
          </a:prstGeom>
        </p:spPr>
        <p:txBody>
          <a:bodyPr/>
          <a:lstStyle>
            <a:lvl1pPr>
              <a:defRPr/>
            </a:lvl1pPr>
          </a:lstStyle>
          <a:p>
            <a:pPr>
              <a:defRPr/>
            </a:pPr>
            <a:fld id="{BDF1ED68-EA68-4E96-B462-B97BB72BB5F8}" type="datetimeFigureOut">
              <a:rPr lang="en-US"/>
              <a:pPr>
                <a:defRPr/>
              </a:pPr>
              <a:t>02-Sep-16</a:t>
            </a:fld>
            <a:endParaRPr lang="en-IE" dirty="0"/>
          </a:p>
        </p:txBody>
      </p:sp>
      <p:sp>
        <p:nvSpPr>
          <p:cNvPr id="6" name="Footer Placeholder 4"/>
          <p:cNvSpPr>
            <a:spLocks noGrp="1"/>
          </p:cNvSpPr>
          <p:nvPr>
            <p:ph type="ftr" sz="quarter" idx="11"/>
          </p:nvPr>
        </p:nvSpPr>
        <p:spPr>
          <a:xfrm>
            <a:off x="3384550" y="6356351"/>
            <a:ext cx="3136900" cy="365125"/>
          </a:xfrm>
          <a:prstGeom prst="rect">
            <a:avLst/>
          </a:prstGeom>
        </p:spPr>
        <p:txBody>
          <a:bodyPr/>
          <a:lstStyle>
            <a:lvl1pPr>
              <a:defRPr/>
            </a:lvl1pPr>
          </a:lstStyle>
          <a:p>
            <a:pPr>
              <a:defRPr/>
            </a:pPr>
            <a:endParaRPr lang="en-IE" dirty="0"/>
          </a:p>
        </p:txBody>
      </p:sp>
      <p:sp>
        <p:nvSpPr>
          <p:cNvPr id="7" name="Slide Number Placeholder 5"/>
          <p:cNvSpPr>
            <a:spLocks noGrp="1"/>
          </p:cNvSpPr>
          <p:nvPr>
            <p:ph type="sldNum" sz="quarter" idx="12"/>
          </p:nvPr>
        </p:nvSpPr>
        <p:spPr>
          <a:xfrm>
            <a:off x="7099300" y="6356351"/>
            <a:ext cx="2311400" cy="365125"/>
          </a:xfrm>
          <a:prstGeom prst="rect">
            <a:avLst/>
          </a:prstGeom>
        </p:spPr>
        <p:txBody>
          <a:bodyPr/>
          <a:lstStyle>
            <a:lvl1pPr>
              <a:defRPr/>
            </a:lvl1pPr>
          </a:lstStyle>
          <a:p>
            <a:pPr>
              <a:defRPr/>
            </a:pPr>
            <a:fld id="{0FF6ABD5-86A7-4E39-BC06-0B60D378626B}" type="slidenum">
              <a:rPr lang="en-IE"/>
              <a:pPr>
                <a:defRPr/>
              </a:pPr>
              <a:t>‹#›</a:t>
            </a:fld>
            <a:endParaRPr lang="en-IE" dirty="0"/>
          </a:p>
        </p:txBody>
      </p:sp>
    </p:spTree>
    <p:extLst>
      <p:ext uri="{BB962C8B-B14F-4D97-AF65-F5344CB8AC3E}">
        <p14:creationId xmlns:p14="http://schemas.microsoft.com/office/powerpoint/2010/main" val="1814068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948B66-6B26-4C17-B74E-8767501397F1}" type="datetime1">
              <a:rPr lang="en-US" smtClean="0"/>
              <a:pPr/>
              <a:t>02-Sep-16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055F58D-7B3E-4B9D-860C-EB3585EC775B}" type="slidenum">
              <a:rPr lang="en-US" smtClean="0"/>
              <a:pPr/>
              <a:t>‹#›</a:t>
            </a:fld>
            <a:endParaRPr lang="en-US" dirty="0"/>
          </a:p>
        </p:txBody>
      </p:sp>
      <p:sp>
        <p:nvSpPr>
          <p:cNvPr id="7" name="fc" descr="For internal use only"/>
          <p:cNvSpPr txBox="1"/>
          <p:nvPr userDrawn="1"/>
        </p:nvSpPr>
        <p:spPr>
          <a:xfrm>
            <a:off x="0" y="6520180"/>
            <a:ext cx="9906000" cy="369332"/>
          </a:xfrm>
          <a:prstGeom prst="rect">
            <a:avLst/>
          </a:prstGeom>
          <a:noFill/>
        </p:spPr>
        <p:txBody>
          <a:bodyPr vert="horz" rtlCol="0">
            <a:spAutoFit/>
          </a:bodyPr>
          <a:lstStyle/>
          <a:p>
            <a:pPr algn="ctr"/>
            <a:r>
              <a:rPr lang="en-US" sz="1800" dirty="0" smtClean="0"/>
              <a:t>For internal use only</a:t>
            </a:r>
            <a:endParaRPr lang="en-US" sz="1800"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4.jpeg"/><Relationship Id="rId2" Type="http://schemas.openxmlformats.org/officeDocument/2006/relationships/slideLayout" Target="../slideLayouts/slideLayout32.xml"/><Relationship Id="rId16" Type="http://schemas.openxmlformats.org/officeDocument/2006/relationships/image" Target="../media/image3.jpe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4.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661" r:id="rId1"/>
    <p:sldLayoutId id="2147483662" r:id="rId2"/>
    <p:sldLayoutId id="2147483694" r:id="rId3"/>
    <p:sldLayoutId id="2147483681" r:id="rId4"/>
    <p:sldLayoutId id="2147483663" r:id="rId5"/>
    <p:sldLayoutId id="2147483707" r:id="rId6"/>
    <p:sldLayoutId id="2147483708" r:id="rId7"/>
    <p:sldLayoutId id="2147483709" r:id="rId8"/>
  </p:sldLayoutIdLst>
  <p:transition>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200" kern="1200">
          <a:solidFill>
            <a:schemeClr val="bg2"/>
          </a:solidFill>
          <a:latin typeface="+mn-lt"/>
          <a:ea typeface="MS PGothic" pitchFamily="34" charset="-128"/>
          <a:cs typeface="ＭＳ Ｐゴシック" pitchFamily="-109" charset="-128"/>
        </a:defRPr>
      </a:lvl1pPr>
      <a:lvl2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2pPr>
      <a:lvl3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3pPr>
      <a:lvl4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4pPr>
      <a:lvl5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5pPr>
      <a:lvl6pPr marL="457137" algn="l" rtl="0" eaLnBrk="1" fontAlgn="base" hangingPunct="1">
        <a:lnSpc>
          <a:spcPct val="90000"/>
        </a:lnSpc>
        <a:spcBef>
          <a:spcPct val="0"/>
        </a:spcBef>
        <a:spcAft>
          <a:spcPct val="0"/>
        </a:spcAft>
        <a:tabLst>
          <a:tab pos="666657" algn="l"/>
        </a:tabLst>
        <a:defRPr sz="2400" b="1">
          <a:solidFill>
            <a:schemeClr val="tx1"/>
          </a:solidFill>
          <a:latin typeface="Arial" charset="0"/>
        </a:defRPr>
      </a:lvl6pPr>
      <a:lvl7pPr marL="914274" algn="l" rtl="0" eaLnBrk="1" fontAlgn="base" hangingPunct="1">
        <a:lnSpc>
          <a:spcPct val="90000"/>
        </a:lnSpc>
        <a:spcBef>
          <a:spcPct val="0"/>
        </a:spcBef>
        <a:spcAft>
          <a:spcPct val="0"/>
        </a:spcAft>
        <a:tabLst>
          <a:tab pos="666657" algn="l"/>
        </a:tabLst>
        <a:defRPr sz="2400" b="1">
          <a:solidFill>
            <a:schemeClr val="tx1"/>
          </a:solidFill>
          <a:latin typeface="Arial" charset="0"/>
        </a:defRPr>
      </a:lvl7pPr>
      <a:lvl8pPr marL="1371410" algn="l" rtl="0" eaLnBrk="1" fontAlgn="base" hangingPunct="1">
        <a:lnSpc>
          <a:spcPct val="90000"/>
        </a:lnSpc>
        <a:spcBef>
          <a:spcPct val="0"/>
        </a:spcBef>
        <a:spcAft>
          <a:spcPct val="0"/>
        </a:spcAft>
        <a:tabLst>
          <a:tab pos="666657" algn="l"/>
        </a:tabLst>
        <a:defRPr sz="2400" b="1">
          <a:solidFill>
            <a:schemeClr val="tx1"/>
          </a:solidFill>
          <a:latin typeface="Arial" charset="0"/>
        </a:defRPr>
      </a:lvl8pPr>
      <a:lvl9pPr marL="1828547" algn="l" rtl="0" eaLnBrk="1" fontAlgn="base" hangingPunct="1">
        <a:lnSpc>
          <a:spcPct val="90000"/>
        </a:lnSpc>
        <a:spcBef>
          <a:spcPct val="0"/>
        </a:spcBef>
        <a:spcAft>
          <a:spcPct val="0"/>
        </a:spcAft>
        <a:tabLst>
          <a:tab pos="666657" algn="l"/>
        </a:tabLst>
        <a:defRPr sz="2400" b="1">
          <a:solidFill>
            <a:schemeClr val="tx1"/>
          </a:solidFill>
          <a:latin typeface="Arial" charset="0"/>
        </a:defRPr>
      </a:lvl9pPr>
    </p:titleStyle>
    <p:bodyStyle>
      <a:lvl1pPr marL="310667" indent="-310667" algn="l" rtl="0" eaLnBrk="1" fontAlgn="base" hangingPunct="1">
        <a:spcBef>
          <a:spcPts val="272"/>
        </a:spcBef>
        <a:spcAft>
          <a:spcPts val="272"/>
        </a:spcAft>
        <a:defRPr sz="1400" kern="1200">
          <a:solidFill>
            <a:schemeClr val="bg2"/>
          </a:solidFill>
          <a:latin typeface="+mn-lt"/>
          <a:ea typeface="MS PGothic" pitchFamily="34" charset="-128"/>
          <a:cs typeface="ＭＳ Ｐゴシック" pitchFamily="-109" charset="-128"/>
        </a:defRPr>
      </a:lvl1pPr>
      <a:lvl2pPr marL="1439" indent="-1439" algn="l" rtl="0" eaLnBrk="1" fontAlgn="base" hangingPunct="1">
        <a:spcBef>
          <a:spcPts val="272"/>
        </a:spcBef>
        <a:spcAft>
          <a:spcPts val="272"/>
        </a:spcAft>
        <a:defRPr sz="1400" kern="1200">
          <a:solidFill>
            <a:schemeClr val="bg2"/>
          </a:solidFill>
          <a:latin typeface="+mn-lt"/>
          <a:ea typeface="MS PGothic" pitchFamily="34" charset="-128"/>
        </a:defRPr>
      </a:lvl2pPr>
      <a:lvl3pPr marL="405594" indent="-401279" algn="l" rtl="0" eaLnBrk="1" fontAlgn="base" hangingPunct="1">
        <a:spcBef>
          <a:spcPts val="272"/>
        </a:spcBef>
        <a:spcAft>
          <a:spcPts val="272"/>
        </a:spcAft>
        <a:buClr>
          <a:schemeClr val="accent1"/>
        </a:buClr>
        <a:buFont typeface="Arial" charset="0"/>
        <a:buChar char="—"/>
        <a:defRPr sz="1300" kern="1200">
          <a:solidFill>
            <a:schemeClr val="bg2"/>
          </a:solidFill>
          <a:latin typeface="+mn-lt"/>
          <a:ea typeface="MS PGothic" pitchFamily="34" charset="-128"/>
        </a:defRPr>
      </a:lvl3pPr>
      <a:lvl4pPr marL="811187" indent="-401279" algn="l" rtl="0" eaLnBrk="1" fontAlgn="base" hangingPunct="1">
        <a:spcBef>
          <a:spcPts val="272"/>
        </a:spcBef>
        <a:spcAft>
          <a:spcPts val="272"/>
        </a:spcAft>
        <a:buClr>
          <a:schemeClr val="accent1"/>
        </a:buClr>
        <a:buFont typeface="Arial" charset="0"/>
        <a:buChar char="—"/>
        <a:defRPr sz="1300" kern="1200">
          <a:solidFill>
            <a:schemeClr val="bg2"/>
          </a:solidFill>
          <a:latin typeface="+mn-lt"/>
          <a:ea typeface="MS PGothic" pitchFamily="34" charset="-128"/>
        </a:defRPr>
      </a:lvl4pPr>
      <a:lvl5pPr marL="1216781" indent="-405594" algn="l" rtl="0" eaLnBrk="1" fontAlgn="base" hangingPunct="1">
        <a:spcBef>
          <a:spcPts val="272"/>
        </a:spcBef>
        <a:spcAft>
          <a:spcPts val="272"/>
        </a:spcAft>
        <a:buClr>
          <a:schemeClr val="accent1"/>
        </a:buClr>
        <a:buFont typeface="Arial" charset="0"/>
        <a:buChar char="—"/>
        <a:defRPr sz="1300" kern="1200">
          <a:solidFill>
            <a:schemeClr val="bg2"/>
          </a:solidFill>
          <a:latin typeface="+mn-lt"/>
          <a:ea typeface="MS PGothic" pitchFamily="34" charset="-128"/>
        </a:defRPr>
      </a:lvl5pPr>
      <a:lvl6pPr marL="1179350"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6pPr>
      <a:lvl7pPr marL="1636486"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7pPr>
      <a:lvl8pPr marL="2093623"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8pPr>
      <a:lvl9pPr marL="2550760"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0"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4"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7" algn="l" defTabSz="914274" rtl="0" eaLnBrk="1" latinLnBrk="0" hangingPunct="1">
        <a:defRPr sz="1800" kern="1200">
          <a:solidFill>
            <a:schemeClr val="tx1"/>
          </a:solidFill>
          <a:latin typeface="+mn-lt"/>
          <a:ea typeface="+mn-ea"/>
          <a:cs typeface="+mn-cs"/>
        </a:defRPr>
      </a:lvl8pPr>
      <a:lvl9pPr marL="3657093" algn="l" defTabSz="9142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69358-0FC9-4F3D-80CB-CF6F146B0C36}" type="datetime1">
              <a:rPr lang="en-US" smtClean="0"/>
              <a:pPr/>
              <a:t>02-Sep-16</a:t>
            </a:fld>
            <a:endParaRPr lang="en-US" dirty="0"/>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55F58D-7B3E-4B9D-860C-EB3585EC775B}" type="slidenum">
              <a:rPr lang="en-US" smtClean="0"/>
              <a:pPr/>
              <a:t>‹#›</a:t>
            </a:fld>
            <a:endParaRPr lang="en-US" dirty="0"/>
          </a:p>
        </p:txBody>
      </p:sp>
      <p:sp>
        <p:nvSpPr>
          <p:cNvPr id="7" name="fc" descr="For internal use only"/>
          <p:cNvSpPr txBox="1"/>
          <p:nvPr userDrawn="1"/>
        </p:nvSpPr>
        <p:spPr>
          <a:xfrm>
            <a:off x="0" y="6520180"/>
            <a:ext cx="9906000" cy="369332"/>
          </a:xfrm>
          <a:prstGeom prst="rect">
            <a:avLst/>
          </a:prstGeom>
          <a:noFill/>
        </p:spPr>
        <p:txBody>
          <a:bodyPr vert="horz" rtlCol="0">
            <a:spAutoFit/>
          </a:bodyPr>
          <a:lstStyle/>
          <a:p>
            <a:pPr algn="ctr"/>
            <a:r>
              <a:rPr lang="en-US" sz="1800" smtClean="0"/>
              <a:t>For internal use only</a:t>
            </a:r>
            <a:endParaRPr lang="en-US" sz="1800" dirty="0"/>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2E4495-D1F7-4424-90F8-00CFA826B7DA}" type="datetime1">
              <a:rPr lang="en-US" smtClean="0"/>
              <a:pPr/>
              <a:t>02-Sep-16</a:t>
            </a:fld>
            <a:endParaRPr lang="en-US" dirty="0"/>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88F150-03F6-471C-AD84-30A0D8B4C7C1}" type="slidenum">
              <a:rPr lang="en-US" smtClean="0"/>
              <a:pPr/>
              <a:t>‹#›</a:t>
            </a:fld>
            <a:endParaRPr lang="en-US" dirty="0"/>
          </a:p>
        </p:txBody>
      </p:sp>
      <p:sp>
        <p:nvSpPr>
          <p:cNvPr id="7" name="fc" descr="For internal use only"/>
          <p:cNvSpPr txBox="1"/>
          <p:nvPr userDrawn="1"/>
        </p:nvSpPr>
        <p:spPr>
          <a:xfrm>
            <a:off x="0" y="6520180"/>
            <a:ext cx="9906000" cy="369332"/>
          </a:xfrm>
          <a:prstGeom prst="rect">
            <a:avLst/>
          </a:prstGeom>
          <a:noFill/>
        </p:spPr>
        <p:txBody>
          <a:bodyPr vert="horz" rtlCol="0">
            <a:spAutoFit/>
          </a:bodyPr>
          <a:lstStyle/>
          <a:p>
            <a:pPr algn="ctr"/>
            <a:r>
              <a:rPr lang="en-US" sz="1800" smtClean="0"/>
              <a:t>For internal use only</a:t>
            </a:r>
            <a:endParaRPr lang="en-US" sz="1800"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pic>
        <p:nvPicPr>
          <p:cNvPr id="1026" name="Picture 10" descr="Folientitel"/>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gray">
          <a:xfrm>
            <a:off x="0" y="0"/>
            <a:ext cx="9906000" cy="6858000"/>
          </a:xfrm>
          <a:prstGeom prst="rect">
            <a:avLst/>
          </a:prstGeom>
          <a:noFill/>
          <a:ln w="9525">
            <a:noFill/>
            <a:miter lim="800000"/>
            <a:headEnd/>
            <a:tailEnd/>
          </a:ln>
        </p:spPr>
      </p:pic>
      <p:sp>
        <p:nvSpPr>
          <p:cNvPr id="1027" name="Rectangle 3"/>
          <p:cNvSpPr>
            <a:spLocks noGrp="1" noChangeArrowheads="1"/>
          </p:cNvSpPr>
          <p:nvPr>
            <p:ph type="title"/>
          </p:nvPr>
        </p:nvSpPr>
        <p:spPr bwMode="auto">
          <a:xfrm>
            <a:off x="222251" y="669927"/>
            <a:ext cx="9472613" cy="709613"/>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t>Mastertitelformat bearbeiten</a:t>
            </a:r>
            <a:br>
              <a:rPr lang="en-US" smtClean="0"/>
            </a:br>
            <a:endParaRPr lang="en-US" smtClean="0"/>
          </a:p>
        </p:txBody>
      </p:sp>
      <p:sp>
        <p:nvSpPr>
          <p:cNvPr id="1028" name="Rectangle 4"/>
          <p:cNvSpPr>
            <a:spLocks noGrp="1" noChangeArrowheads="1"/>
          </p:cNvSpPr>
          <p:nvPr>
            <p:ph type="body" idx="1"/>
          </p:nvPr>
        </p:nvSpPr>
        <p:spPr bwMode="auto">
          <a:xfrm>
            <a:off x="225426" y="1354138"/>
            <a:ext cx="9440863" cy="46720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5978118" name="AutoShape 6"/>
          <p:cNvSpPr>
            <a:spLocks noChangeAspect="1" noChangeArrowheads="1" noTextEdit="1"/>
          </p:cNvSpPr>
          <p:nvPr/>
        </p:nvSpPr>
        <p:spPr bwMode="auto">
          <a:xfrm>
            <a:off x="2879726" y="852490"/>
            <a:ext cx="2438400" cy="542925"/>
          </a:xfrm>
          <a:prstGeom prst="rect">
            <a:avLst/>
          </a:prstGeom>
          <a:noFill/>
          <a:ln w="9525">
            <a:noFill/>
            <a:miter lim="800000"/>
            <a:headEnd/>
            <a:tailEnd/>
          </a:ln>
        </p:spPr>
        <p:txBody>
          <a:bodyPr/>
          <a:lstStyle/>
          <a:p>
            <a:pPr eaLnBrk="0" fontAlgn="base" hangingPunct="0">
              <a:spcBef>
                <a:spcPct val="0"/>
              </a:spcBef>
              <a:spcAft>
                <a:spcPct val="0"/>
              </a:spcAft>
              <a:defRPr/>
            </a:pPr>
            <a:endParaRPr lang="de-DE" sz="1400" dirty="0">
              <a:solidFill>
                <a:srgbClr val="000000"/>
              </a:solidFill>
            </a:endParaRPr>
          </a:p>
        </p:txBody>
      </p:sp>
      <p:sp>
        <p:nvSpPr>
          <p:cNvPr id="37896" name="Rectangle 8"/>
          <p:cNvSpPr>
            <a:spLocks noChangeArrowheads="1"/>
          </p:cNvSpPr>
          <p:nvPr/>
        </p:nvSpPr>
        <p:spPr bwMode="auto">
          <a:xfrm>
            <a:off x="92076" y="152402"/>
            <a:ext cx="1836738" cy="396875"/>
          </a:xfrm>
          <a:prstGeom prst="rect">
            <a:avLst/>
          </a:prstGeom>
          <a:solidFill>
            <a:srgbClr val="FCF2E4"/>
          </a:solidFill>
          <a:ln w="12700" algn="ctr">
            <a:noFill/>
            <a:miter lim="800000"/>
            <a:headEnd/>
            <a:tailEnd/>
          </a:ln>
          <a:effectLst/>
        </p:spPr>
        <p:txBody>
          <a:bodyPr wrap="none" lIns="0" tIns="0" rIns="0" bIns="0" anchor="ctr"/>
          <a:lstStyle/>
          <a:p>
            <a:pPr algn="ctr" eaLnBrk="0" fontAlgn="base" hangingPunct="0">
              <a:spcBef>
                <a:spcPct val="0"/>
              </a:spcBef>
              <a:spcAft>
                <a:spcPct val="0"/>
              </a:spcAft>
              <a:defRPr/>
            </a:pPr>
            <a:endParaRPr lang="en-GB" sz="800" i="1" dirty="0">
              <a:solidFill>
                <a:srgbClr val="000000"/>
              </a:solidFill>
            </a:endParaRPr>
          </a:p>
        </p:txBody>
      </p:sp>
      <p:pic>
        <p:nvPicPr>
          <p:cNvPr id="1031" name="Picture 6" descr="DB_C_e_horiz"/>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550150" y="6249988"/>
            <a:ext cx="2139950" cy="436562"/>
          </a:xfrm>
          <a:prstGeom prst="rect">
            <a:avLst/>
          </a:prstGeom>
          <a:noFill/>
          <a:ln w="9525">
            <a:noFill/>
            <a:miter lim="800000"/>
            <a:headEnd/>
            <a:tailEnd/>
          </a:ln>
        </p:spPr>
      </p:pic>
      <p:sp>
        <p:nvSpPr>
          <p:cNvPr id="5978119" name="Rectangle 7"/>
          <p:cNvSpPr>
            <a:spLocks noChangeArrowheads="1"/>
          </p:cNvSpPr>
          <p:nvPr/>
        </p:nvSpPr>
        <p:spPr bwMode="auto">
          <a:xfrm>
            <a:off x="231776" y="6454775"/>
            <a:ext cx="4446588" cy="196850"/>
          </a:xfrm>
          <a:prstGeom prst="rect">
            <a:avLst/>
          </a:prstGeom>
          <a:noFill/>
          <a:ln w="9525">
            <a:noFill/>
            <a:miter lim="800000"/>
            <a:headEnd/>
            <a:tailEnd/>
          </a:ln>
        </p:spPr>
        <p:txBody>
          <a:bodyPr lIns="0" tIns="39676" rIns="79352" bIns="39676"/>
          <a:lstStyle/>
          <a:p>
            <a:pPr eaLnBrk="0" fontAlgn="base" hangingPunct="0">
              <a:spcBef>
                <a:spcPct val="0"/>
              </a:spcBef>
              <a:spcAft>
                <a:spcPct val="0"/>
              </a:spcAft>
              <a:defRPr/>
            </a:pPr>
            <a:r>
              <a:rPr lang="de-DE" altLang="de-DE" sz="900" dirty="0">
                <a:solidFill>
                  <a:srgbClr val="000000"/>
                </a:solidFill>
              </a:rPr>
              <a:t>Cross-CIB IG </a:t>
            </a:r>
            <a:r>
              <a:rPr lang="en-GB" altLang="de-DE" sz="900" dirty="0">
                <a:solidFill>
                  <a:srgbClr val="000000"/>
                </a:solidFill>
              </a:rPr>
              <a:t>· </a:t>
            </a:r>
            <a:fld id="{80F898C1-52E2-458D-8779-104AF6F6BB40}" type="slidenum">
              <a:rPr lang="en-GB" altLang="de-DE" sz="900">
                <a:solidFill>
                  <a:srgbClr val="000000"/>
                </a:solidFill>
              </a:rPr>
              <a:pPr eaLnBrk="0" fontAlgn="base" hangingPunct="0">
                <a:spcBef>
                  <a:spcPct val="0"/>
                </a:spcBef>
                <a:spcAft>
                  <a:spcPct val="0"/>
                </a:spcAft>
                <a:defRPr/>
              </a:pPr>
              <a:t>‹#›</a:t>
            </a:fld>
            <a:endParaRPr lang="en-GB" altLang="de-DE" sz="900" dirty="0">
              <a:solidFill>
                <a:srgbClr val="000000"/>
              </a:solidFill>
            </a:endParaRPr>
          </a:p>
        </p:txBody>
      </p:sp>
      <p:sp>
        <p:nvSpPr>
          <p:cNvPr id="9" name="fc" descr="For internal use only"/>
          <p:cNvSpPr txBox="1"/>
          <p:nvPr/>
        </p:nvSpPr>
        <p:spPr>
          <a:xfrm>
            <a:off x="0" y="6672580"/>
            <a:ext cx="9906000" cy="215900"/>
          </a:xfrm>
          <a:prstGeom prst="rect">
            <a:avLst/>
          </a:prstGeom>
          <a:noFill/>
        </p:spPr>
        <p:txBody>
          <a:bodyPr>
            <a:spAutoFit/>
          </a:bodyPr>
          <a:lstStyle/>
          <a:p>
            <a:pPr algn="ctr" fontAlgn="base">
              <a:spcBef>
                <a:spcPct val="0"/>
              </a:spcBef>
              <a:spcAft>
                <a:spcPct val="0"/>
              </a:spcAft>
              <a:defRPr/>
            </a:pPr>
            <a:r>
              <a:rPr lang="en-GB" sz="800" i="1" smtClean="0">
                <a:solidFill>
                  <a:srgbClr val="000000"/>
                </a:solidFill>
              </a:rPr>
              <a:t>For internal use only</a:t>
            </a:r>
            <a:endParaRPr lang="en-GB" sz="800" i="1" dirty="0">
              <a:solidFill>
                <a:srgbClr val="000000"/>
              </a:solidFill>
            </a:endParaRPr>
          </a:p>
        </p:txBody>
      </p:sp>
    </p:spTree>
    <p:extLst>
      <p:ext uri="{BB962C8B-B14F-4D97-AF65-F5344CB8AC3E}">
        <p14:creationId xmlns:p14="http://schemas.microsoft.com/office/powerpoint/2010/main" val="292270166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transition>
    <p:wipe dir="r"/>
  </p:transition>
  <p:hf sldNum="0" hdr="0" ftr="0" dt="0"/>
  <p:txStyles>
    <p:titleStyle>
      <a:lvl1pPr algn="l" rtl="0" eaLnBrk="0" fontAlgn="base" hangingPunct="0">
        <a:lnSpc>
          <a:spcPct val="87000"/>
        </a:lnSpc>
        <a:spcBef>
          <a:spcPct val="0"/>
        </a:spcBef>
        <a:spcAft>
          <a:spcPct val="0"/>
        </a:spcAft>
        <a:defRPr sz="2000" b="1">
          <a:solidFill>
            <a:schemeClr val="tx2"/>
          </a:solidFill>
          <a:latin typeface="+mj-lt"/>
          <a:ea typeface="+mj-ea"/>
          <a:cs typeface="+mj-cs"/>
        </a:defRPr>
      </a:lvl1pPr>
      <a:lvl2pPr algn="l" rtl="0" eaLnBrk="0" fontAlgn="base" hangingPunct="0">
        <a:lnSpc>
          <a:spcPct val="87000"/>
        </a:lnSpc>
        <a:spcBef>
          <a:spcPct val="0"/>
        </a:spcBef>
        <a:spcAft>
          <a:spcPct val="0"/>
        </a:spcAft>
        <a:defRPr sz="2000" b="1">
          <a:solidFill>
            <a:schemeClr val="tx2"/>
          </a:solidFill>
          <a:latin typeface="Arial" charset="0"/>
          <a:cs typeface="Arial" charset="0"/>
        </a:defRPr>
      </a:lvl2pPr>
      <a:lvl3pPr algn="l" rtl="0" eaLnBrk="0" fontAlgn="base" hangingPunct="0">
        <a:lnSpc>
          <a:spcPct val="87000"/>
        </a:lnSpc>
        <a:spcBef>
          <a:spcPct val="0"/>
        </a:spcBef>
        <a:spcAft>
          <a:spcPct val="0"/>
        </a:spcAft>
        <a:defRPr sz="2000" b="1">
          <a:solidFill>
            <a:schemeClr val="tx2"/>
          </a:solidFill>
          <a:latin typeface="Arial" charset="0"/>
          <a:cs typeface="Arial" charset="0"/>
        </a:defRPr>
      </a:lvl3pPr>
      <a:lvl4pPr algn="l" rtl="0" eaLnBrk="0" fontAlgn="base" hangingPunct="0">
        <a:lnSpc>
          <a:spcPct val="87000"/>
        </a:lnSpc>
        <a:spcBef>
          <a:spcPct val="0"/>
        </a:spcBef>
        <a:spcAft>
          <a:spcPct val="0"/>
        </a:spcAft>
        <a:defRPr sz="2000" b="1">
          <a:solidFill>
            <a:schemeClr val="tx2"/>
          </a:solidFill>
          <a:latin typeface="Arial" charset="0"/>
          <a:cs typeface="Arial" charset="0"/>
        </a:defRPr>
      </a:lvl4pPr>
      <a:lvl5pPr algn="l" rtl="0" eaLnBrk="0" fontAlgn="base" hangingPunct="0">
        <a:lnSpc>
          <a:spcPct val="87000"/>
        </a:lnSpc>
        <a:spcBef>
          <a:spcPct val="0"/>
        </a:spcBef>
        <a:spcAft>
          <a:spcPct val="0"/>
        </a:spcAft>
        <a:defRPr sz="2000" b="1">
          <a:solidFill>
            <a:schemeClr val="tx2"/>
          </a:solidFill>
          <a:latin typeface="Arial" charset="0"/>
          <a:cs typeface="Arial" charset="0"/>
        </a:defRPr>
      </a:lvl5pPr>
      <a:lvl6pPr marL="457200" algn="l" rtl="0" eaLnBrk="1" fontAlgn="base" hangingPunct="1">
        <a:lnSpc>
          <a:spcPct val="87000"/>
        </a:lnSpc>
        <a:spcBef>
          <a:spcPct val="0"/>
        </a:spcBef>
        <a:spcAft>
          <a:spcPct val="0"/>
        </a:spcAft>
        <a:defRPr sz="2400" b="1">
          <a:solidFill>
            <a:schemeClr val="tx2"/>
          </a:solidFill>
          <a:latin typeface="Arial" charset="0"/>
          <a:cs typeface="Arial" charset="0"/>
        </a:defRPr>
      </a:lvl6pPr>
      <a:lvl7pPr marL="914400" algn="l" rtl="0" eaLnBrk="1" fontAlgn="base" hangingPunct="1">
        <a:lnSpc>
          <a:spcPct val="87000"/>
        </a:lnSpc>
        <a:spcBef>
          <a:spcPct val="0"/>
        </a:spcBef>
        <a:spcAft>
          <a:spcPct val="0"/>
        </a:spcAft>
        <a:defRPr sz="2400" b="1">
          <a:solidFill>
            <a:schemeClr val="tx2"/>
          </a:solidFill>
          <a:latin typeface="Arial" charset="0"/>
          <a:cs typeface="Arial" charset="0"/>
        </a:defRPr>
      </a:lvl7pPr>
      <a:lvl8pPr marL="1371600" algn="l" rtl="0" eaLnBrk="1" fontAlgn="base" hangingPunct="1">
        <a:lnSpc>
          <a:spcPct val="87000"/>
        </a:lnSpc>
        <a:spcBef>
          <a:spcPct val="0"/>
        </a:spcBef>
        <a:spcAft>
          <a:spcPct val="0"/>
        </a:spcAft>
        <a:defRPr sz="2400" b="1">
          <a:solidFill>
            <a:schemeClr val="tx2"/>
          </a:solidFill>
          <a:latin typeface="Arial" charset="0"/>
          <a:cs typeface="Arial" charset="0"/>
        </a:defRPr>
      </a:lvl8pPr>
      <a:lvl9pPr marL="1828800" algn="l" rtl="0" eaLnBrk="1" fontAlgn="base" hangingPunct="1">
        <a:lnSpc>
          <a:spcPct val="87000"/>
        </a:lnSpc>
        <a:spcBef>
          <a:spcPct val="0"/>
        </a:spcBef>
        <a:spcAft>
          <a:spcPct val="0"/>
        </a:spcAft>
        <a:defRPr sz="2400" b="1">
          <a:solidFill>
            <a:schemeClr val="tx2"/>
          </a:solidFill>
          <a:latin typeface="Arial" charset="0"/>
          <a:cs typeface="Arial" charset="0"/>
        </a:defRPr>
      </a:lvl9pPr>
    </p:titleStyle>
    <p:bodyStyle>
      <a:lvl1pPr marL="342900" indent="-342900" algn="l" rtl="0" eaLnBrk="0" fontAlgn="base" hangingPunct="0">
        <a:lnSpc>
          <a:spcPct val="140000"/>
        </a:lnSpc>
        <a:spcBef>
          <a:spcPct val="125000"/>
        </a:spcBef>
        <a:spcAft>
          <a:spcPct val="0"/>
        </a:spcAft>
        <a:buClr>
          <a:schemeClr val="tx2"/>
        </a:buClr>
        <a:defRPr>
          <a:solidFill>
            <a:schemeClr val="bg2"/>
          </a:solidFill>
          <a:latin typeface="+mn-lt"/>
          <a:ea typeface="+mn-ea"/>
          <a:cs typeface="+mn-cs"/>
        </a:defRPr>
      </a:lvl1pPr>
      <a:lvl2pPr marL="288925" indent="-287338" algn="l" rtl="0" eaLnBrk="0" fontAlgn="base" hangingPunct="0">
        <a:spcBef>
          <a:spcPct val="40000"/>
        </a:spcBef>
        <a:spcAft>
          <a:spcPct val="0"/>
        </a:spcAft>
        <a:buClr>
          <a:schemeClr val="tx2"/>
        </a:buClr>
        <a:buFont typeface="Wingdings" pitchFamily="2" charset="2"/>
        <a:buChar char="n"/>
        <a:defRPr>
          <a:solidFill>
            <a:schemeClr val="bg2"/>
          </a:solidFill>
          <a:latin typeface="+mn-lt"/>
          <a:cs typeface="+mn-cs"/>
        </a:defRPr>
      </a:lvl2pPr>
      <a:lvl3pPr marL="515938" indent="-225425" algn="l" rtl="0" eaLnBrk="0" fontAlgn="base" hangingPunct="0">
        <a:spcBef>
          <a:spcPct val="20000"/>
        </a:spcBef>
        <a:spcAft>
          <a:spcPct val="0"/>
        </a:spcAft>
        <a:buClr>
          <a:schemeClr val="tx2"/>
        </a:buClr>
        <a:buChar char="–"/>
        <a:defRPr sz="1600">
          <a:solidFill>
            <a:schemeClr val="bg2"/>
          </a:solidFill>
          <a:latin typeface="+mn-lt"/>
          <a:cs typeface="+mn-cs"/>
        </a:defRPr>
      </a:lvl3pPr>
      <a:lvl4pPr marL="690563" indent="-173038" algn="l" rtl="0" eaLnBrk="0" fontAlgn="base" hangingPunct="0">
        <a:spcBef>
          <a:spcPct val="20000"/>
        </a:spcBef>
        <a:spcAft>
          <a:spcPct val="0"/>
        </a:spcAft>
        <a:buClr>
          <a:schemeClr val="tx2"/>
        </a:buClr>
        <a:buChar char="–"/>
        <a:defRPr sz="1600">
          <a:solidFill>
            <a:schemeClr val="bg2"/>
          </a:solidFill>
          <a:latin typeface="+mn-lt"/>
          <a:cs typeface="+mn-cs"/>
        </a:defRPr>
      </a:lvl4pPr>
      <a:lvl5pPr marL="865188" indent="-173038" algn="l" rtl="0" eaLnBrk="0" fontAlgn="base" hangingPunct="0">
        <a:spcBef>
          <a:spcPct val="20000"/>
        </a:spcBef>
        <a:spcAft>
          <a:spcPct val="0"/>
        </a:spcAft>
        <a:buClr>
          <a:schemeClr val="tx2"/>
        </a:buClr>
        <a:buChar char="–"/>
        <a:defRPr sz="1600">
          <a:solidFill>
            <a:schemeClr val="bg2"/>
          </a:solidFill>
          <a:latin typeface="+mn-lt"/>
          <a:cs typeface="+mn-cs"/>
        </a:defRPr>
      </a:lvl5pPr>
      <a:lvl6pPr marL="1322388" indent="-173038" algn="l" rtl="0" eaLnBrk="1" fontAlgn="base" hangingPunct="1">
        <a:spcBef>
          <a:spcPct val="20000"/>
        </a:spcBef>
        <a:spcAft>
          <a:spcPct val="0"/>
        </a:spcAft>
        <a:buClr>
          <a:schemeClr val="tx2"/>
        </a:buClr>
        <a:buChar char="–"/>
        <a:defRPr sz="1600">
          <a:solidFill>
            <a:schemeClr val="bg2"/>
          </a:solidFill>
          <a:latin typeface="+mn-lt"/>
          <a:cs typeface="+mn-cs"/>
        </a:defRPr>
      </a:lvl6pPr>
      <a:lvl7pPr marL="1779588" indent="-173038" algn="l" rtl="0" eaLnBrk="1" fontAlgn="base" hangingPunct="1">
        <a:spcBef>
          <a:spcPct val="20000"/>
        </a:spcBef>
        <a:spcAft>
          <a:spcPct val="0"/>
        </a:spcAft>
        <a:buClr>
          <a:schemeClr val="tx2"/>
        </a:buClr>
        <a:buChar char="–"/>
        <a:defRPr sz="1600">
          <a:solidFill>
            <a:schemeClr val="bg2"/>
          </a:solidFill>
          <a:latin typeface="+mn-lt"/>
          <a:cs typeface="+mn-cs"/>
        </a:defRPr>
      </a:lvl7pPr>
      <a:lvl8pPr marL="2236788" indent="-173038" algn="l" rtl="0" eaLnBrk="1" fontAlgn="base" hangingPunct="1">
        <a:spcBef>
          <a:spcPct val="20000"/>
        </a:spcBef>
        <a:spcAft>
          <a:spcPct val="0"/>
        </a:spcAft>
        <a:buClr>
          <a:schemeClr val="tx2"/>
        </a:buClr>
        <a:buChar char="–"/>
        <a:defRPr sz="1600">
          <a:solidFill>
            <a:schemeClr val="bg2"/>
          </a:solidFill>
          <a:latin typeface="+mn-lt"/>
          <a:cs typeface="+mn-cs"/>
        </a:defRPr>
      </a:lvl8pPr>
      <a:lvl9pPr marL="2693988" indent="-173038" algn="l" rtl="0" eaLnBrk="1" fontAlgn="base" hangingPunct="1">
        <a:spcBef>
          <a:spcPct val="20000"/>
        </a:spcBef>
        <a:spcAft>
          <a:spcPct val="0"/>
        </a:spcAft>
        <a:buClr>
          <a:schemeClr val="tx2"/>
        </a:buClr>
        <a:buChar char="–"/>
        <a:defRPr sz="1600">
          <a:solidFill>
            <a:schemeClr val="bg2"/>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www.google.co.uk/url?sa=i&amp;rct=j&amp;q=&amp;esrc=s&amp;frm=1&amp;source=images&amp;cd=&amp;cad=rja&amp;uact=8&amp;ved=0CAcQjRw&amp;url=http://www.qat.com/research-development-labs/&amp;ei=D1RkVevOIoSp7AaywYOACg&amp;bvm=bv.93990622,d.ZGU&amp;psig=AFQjCNGrxKV0SPGrfhesYf2X0YMETSbQaQ&amp;ust=1432724825492317"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Users\doyljoh\ML%20Meetup%20DB\EventMobility.wmv" TargetMode="External"/><Relationship Id="rId1" Type="http://schemas.microsoft.com/office/2007/relationships/media" Target="file:///C:\Users\doyljoh\ML%20Meetup%20DB\EventMobility.wmv" TargetMode="Externa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bwMode="auto">
          <a:xfrm>
            <a:off x="2432720" y="1628800"/>
            <a:ext cx="7200800" cy="1008112"/>
          </a:xfrm>
          <a:prstGeom prst="rect">
            <a:avLst/>
          </a:prstGeom>
          <a:noFill/>
          <a:ln w="9525" algn="ctr">
            <a:noFill/>
            <a:miter lim="800000"/>
            <a:headEnd/>
            <a:tailEnd/>
          </a:ln>
        </p:spPr>
        <p:txBody>
          <a:bodyPr vert="horz" wrap="square" lIns="0" tIns="0" rIns="0" bIns="114156" numCol="1" anchor="b" anchorCtr="0" compatLnSpc="1">
            <a:prstTxWarp prst="textNoShape">
              <a:avLst/>
            </a:prstTxWarp>
            <a:noAutofit/>
          </a:bodyPr>
          <a:lstStyle/>
          <a:p>
            <a:pPr lvl="0" algn="r" fontAlgn="base">
              <a:lnSpc>
                <a:spcPct val="90000"/>
              </a:lnSpc>
              <a:spcBef>
                <a:spcPct val="0"/>
              </a:spcBef>
              <a:spcAft>
                <a:spcPct val="0"/>
              </a:spcAft>
              <a:defRPr/>
            </a:pPr>
            <a:r>
              <a:rPr lang="en-GB" sz="2600" dirty="0">
                <a:solidFill>
                  <a:schemeClr val="bg1"/>
                </a:solidFill>
                <a:ea typeface="ＭＳ Ｐゴシック" pitchFamily="34" charset="-128"/>
                <a:cs typeface="+mj-cs"/>
              </a:rPr>
              <a:t>Estimating Large Scale Population </a:t>
            </a:r>
            <a:r>
              <a:rPr lang="en-GB" sz="2600" dirty="0" smtClean="0">
                <a:solidFill>
                  <a:schemeClr val="bg1"/>
                </a:solidFill>
                <a:ea typeface="ＭＳ Ｐゴシック" pitchFamily="34" charset="-128"/>
                <a:cs typeface="+mj-cs"/>
              </a:rPr>
              <a:t>Movement</a:t>
            </a:r>
          </a:p>
          <a:p>
            <a:pPr lvl="0" algn="r" fontAlgn="base">
              <a:lnSpc>
                <a:spcPct val="90000"/>
              </a:lnSpc>
              <a:spcBef>
                <a:spcPct val="0"/>
              </a:spcBef>
              <a:spcAft>
                <a:spcPct val="0"/>
              </a:spcAft>
              <a:defRPr/>
            </a:pPr>
            <a:r>
              <a:rPr lang="en-GB" sz="2600" dirty="0" smtClean="0">
                <a:solidFill>
                  <a:schemeClr val="bg1"/>
                </a:solidFill>
                <a:ea typeface="ＭＳ Ｐゴシック" pitchFamily="34" charset="-128"/>
                <a:cs typeface="+mj-cs"/>
              </a:rPr>
              <a:t>ML </a:t>
            </a:r>
            <a:r>
              <a:rPr lang="en-GB" sz="2600" dirty="0">
                <a:solidFill>
                  <a:schemeClr val="bg1"/>
                </a:solidFill>
                <a:ea typeface="ＭＳ Ｐゴシック" pitchFamily="34" charset="-128"/>
                <a:cs typeface="+mj-cs"/>
              </a:rPr>
              <a:t>Dublin </a:t>
            </a:r>
            <a:r>
              <a:rPr lang="en-GB" sz="2600" dirty="0" err="1">
                <a:solidFill>
                  <a:schemeClr val="bg1"/>
                </a:solidFill>
                <a:ea typeface="ＭＳ Ｐゴシック" pitchFamily="34" charset="-128"/>
                <a:cs typeface="+mj-cs"/>
              </a:rPr>
              <a:t>Meetup</a:t>
            </a:r>
            <a:r>
              <a:rPr lang="en-GB" sz="2600" dirty="0">
                <a:solidFill>
                  <a:schemeClr val="bg1"/>
                </a:solidFill>
                <a:ea typeface="ＭＳ Ｐゴシック" pitchFamily="34" charset="-128"/>
                <a:cs typeface="+mj-cs"/>
              </a:rPr>
              <a:t> </a:t>
            </a:r>
          </a:p>
        </p:txBody>
      </p:sp>
      <p:sp>
        <p:nvSpPr>
          <p:cNvPr id="7" name="Title 1"/>
          <p:cNvSpPr txBox="1">
            <a:spLocks/>
          </p:cNvSpPr>
          <p:nvPr/>
        </p:nvSpPr>
        <p:spPr bwMode="auto">
          <a:xfrm>
            <a:off x="5940871" y="3068960"/>
            <a:ext cx="3744416" cy="864096"/>
          </a:xfrm>
          <a:prstGeom prst="rect">
            <a:avLst/>
          </a:prstGeom>
          <a:noFill/>
          <a:ln w="9525" algn="ctr">
            <a:noFill/>
            <a:miter lim="800000"/>
            <a:headEnd/>
            <a:tailEnd/>
          </a:ln>
        </p:spPr>
        <p:txBody>
          <a:bodyPr vert="horz" wrap="square" lIns="0" tIns="0" rIns="0" bIns="114156" numCol="1" anchor="b" anchorCtr="0" compatLnSpc="1">
            <a:prstTxWarp prst="textNoShape">
              <a:avLst/>
            </a:prstTxWarp>
            <a:noAutofit/>
          </a:bodyPr>
          <a:lstStyle/>
          <a:p>
            <a:pPr lvl="0" algn="r" fontAlgn="base">
              <a:lnSpc>
                <a:spcPct val="90000"/>
              </a:lnSpc>
              <a:spcBef>
                <a:spcPct val="0"/>
              </a:spcBef>
              <a:spcAft>
                <a:spcPct val="0"/>
              </a:spcAft>
              <a:defRPr/>
            </a:pPr>
            <a:r>
              <a:rPr lang="en-GB" dirty="0" smtClean="0">
                <a:solidFill>
                  <a:schemeClr val="bg1"/>
                </a:solidFill>
                <a:ea typeface="ＭＳ Ｐゴシック" pitchFamily="34" charset="-128"/>
                <a:cs typeface="+mj-cs"/>
              </a:rPr>
              <a:t>John Doyle PhD </a:t>
            </a:r>
          </a:p>
          <a:p>
            <a:pPr lvl="0" algn="r" fontAlgn="base">
              <a:lnSpc>
                <a:spcPct val="90000"/>
              </a:lnSpc>
              <a:spcBef>
                <a:spcPct val="0"/>
              </a:spcBef>
              <a:spcAft>
                <a:spcPct val="0"/>
              </a:spcAft>
              <a:defRPr/>
            </a:pPr>
            <a:r>
              <a:rPr lang="en-GB" sz="1300" dirty="0" smtClean="0">
                <a:solidFill>
                  <a:schemeClr val="bg1"/>
                </a:solidFill>
                <a:ea typeface="ＭＳ Ｐゴシック" pitchFamily="34" charset="-128"/>
                <a:cs typeface="+mj-cs"/>
              </a:rPr>
              <a:t>Assistant Vice President</a:t>
            </a:r>
          </a:p>
          <a:p>
            <a:pPr lvl="0" algn="r" fontAlgn="base">
              <a:lnSpc>
                <a:spcPct val="90000"/>
              </a:lnSpc>
              <a:spcBef>
                <a:spcPct val="0"/>
              </a:spcBef>
              <a:spcAft>
                <a:spcPct val="0"/>
              </a:spcAft>
              <a:defRPr/>
            </a:pPr>
            <a:r>
              <a:rPr lang="en-GB" sz="1300" dirty="0">
                <a:solidFill>
                  <a:schemeClr val="bg1"/>
                </a:solidFill>
                <a:ea typeface="ＭＳ Ｐゴシック" pitchFamily="34" charset="-128"/>
                <a:cs typeface="+mj-cs"/>
              </a:rPr>
              <a:t>CDO Research &amp; Development</a:t>
            </a:r>
            <a:endParaRPr lang="en-GB" sz="1300" dirty="0" smtClean="0">
              <a:solidFill>
                <a:schemeClr val="bg1"/>
              </a:solidFill>
              <a:ea typeface="ＭＳ Ｐゴシック" pitchFamily="34" charset="-128"/>
              <a:cs typeface="+mj-cs"/>
            </a:endParaRPr>
          </a:p>
          <a:p>
            <a:pPr lvl="0" algn="r" fontAlgn="base">
              <a:lnSpc>
                <a:spcPct val="90000"/>
              </a:lnSpc>
              <a:spcBef>
                <a:spcPct val="0"/>
              </a:spcBef>
              <a:spcAft>
                <a:spcPct val="0"/>
              </a:spcAft>
              <a:defRPr/>
            </a:pPr>
            <a:r>
              <a:rPr lang="en-GB" sz="1300" dirty="0" smtClean="0">
                <a:solidFill>
                  <a:schemeClr val="bg1"/>
                </a:solidFill>
                <a:ea typeface="ＭＳ Ｐゴシック" pitchFamily="34" charset="-128"/>
                <a:cs typeface="+mj-cs"/>
              </a:rPr>
              <a:t>Science &amp; Innovation</a:t>
            </a:r>
            <a:endParaRPr lang="en-US" sz="1300" dirty="0">
              <a:solidFill>
                <a:srgbClr val="FFFFFF"/>
              </a:solidFill>
              <a:ea typeface="ＭＳ Ｐゴシック" pitchFamily="34" charset="-128"/>
              <a:cs typeface="+mj-cs"/>
            </a:endParaRPr>
          </a:p>
        </p:txBody>
      </p:sp>
      <p:sp>
        <p:nvSpPr>
          <p:cNvPr id="4" name="Text Box 17"/>
          <p:cNvSpPr txBox="1">
            <a:spLocks noChangeArrowheads="1"/>
          </p:cNvSpPr>
          <p:nvPr/>
        </p:nvSpPr>
        <p:spPr bwMode="auto">
          <a:xfrm>
            <a:off x="6321152" y="4365104"/>
            <a:ext cx="3384376" cy="502163"/>
          </a:xfrm>
          <a:prstGeom prst="rect">
            <a:avLst/>
          </a:prstGeom>
          <a:solidFill>
            <a:srgbClr val="810C00">
              <a:alpha val="0"/>
            </a:srgbClr>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r" defTabSz="352425" eaLnBrk="0" fontAlgn="base" hangingPunct="0">
              <a:spcBef>
                <a:spcPct val="0"/>
              </a:spcBef>
              <a:spcAft>
                <a:spcPts val="800"/>
              </a:spcAft>
            </a:pPr>
            <a:r>
              <a:rPr lang="en-GB" altLang="en-US" sz="1200" dirty="0" smtClean="0">
                <a:solidFill>
                  <a:schemeClr val="bg2"/>
                </a:solidFill>
                <a:latin typeface="Calibri" panose="020F0502020204030204" pitchFamily="34" charset="0"/>
              </a:rPr>
              <a:t>j</a:t>
            </a:r>
            <a:r>
              <a:rPr kumimoji="0" lang="en-GB" altLang="en-US" sz="1200" b="0" i="0" u="none" strike="noStrike" cap="none" normalizeH="0" baseline="0" dirty="0" smtClean="0">
                <a:ln>
                  <a:noFill/>
                </a:ln>
                <a:solidFill>
                  <a:schemeClr val="bg2"/>
                </a:solidFill>
                <a:effectLst/>
                <a:latin typeface="Calibri" panose="020F0502020204030204" pitchFamily="34" charset="0"/>
              </a:rPr>
              <a:t>ohn.doyle@db.com</a:t>
            </a:r>
            <a:br>
              <a:rPr kumimoji="0" lang="en-GB" altLang="en-US" sz="1200" b="0" i="0" u="none" strike="noStrike" cap="none" normalizeH="0" baseline="0" dirty="0" smtClean="0">
                <a:ln>
                  <a:noFill/>
                </a:ln>
                <a:solidFill>
                  <a:schemeClr val="bg2"/>
                </a:solidFill>
                <a:effectLst/>
                <a:latin typeface="Calibri" panose="020F0502020204030204" pitchFamily="34" charset="0"/>
              </a:rPr>
            </a:br>
            <a:r>
              <a:rPr kumimoji="0" lang="en-GB" altLang="en-US" sz="1200" b="0" i="0" u="none" strike="noStrike" cap="none" normalizeH="0" baseline="0" dirty="0" smtClean="0">
                <a:ln>
                  <a:noFill/>
                </a:ln>
                <a:solidFill>
                  <a:schemeClr val="bg2"/>
                </a:solidFill>
                <a:effectLst/>
                <a:latin typeface="Calibri" panose="020F0502020204030204" pitchFamily="34" charset="0"/>
              </a:rPr>
              <a:t>https://www.db.com/ireland/  </a:t>
            </a:r>
            <a:endParaRPr kumimoji="0" lang="en-US" altLang="en-US" sz="3200" b="0" i="0" u="none" strike="noStrike" cap="none" normalizeH="0" baseline="0" dirty="0" smtClean="0">
              <a:ln>
                <a:noFill/>
              </a:ln>
              <a:solidFill>
                <a:schemeClr val="bg2"/>
              </a:solidFill>
              <a:effectLst/>
              <a:latin typeface="Arial"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t>Uniform Sampling</a:t>
            </a:r>
            <a:endParaRPr lang="en-GB" sz="3200" dirty="0"/>
          </a:p>
        </p:txBody>
      </p:sp>
      <p:pic>
        <p:nvPicPr>
          <p:cNvPr id="3" name="Picture 2"/>
          <p:cNvPicPr>
            <a:picLocks noChangeAspect="1"/>
          </p:cNvPicPr>
          <p:nvPr/>
        </p:nvPicPr>
        <p:blipFill>
          <a:blip r:embed="rId2"/>
          <a:stretch>
            <a:fillRect/>
          </a:stretch>
        </p:blipFill>
        <p:spPr>
          <a:xfrm>
            <a:off x="344487" y="980728"/>
            <a:ext cx="9439275" cy="3343275"/>
          </a:xfrm>
          <a:prstGeom prst="rect">
            <a:avLst/>
          </a:prstGeom>
        </p:spPr>
      </p:pic>
      <p:sp>
        <p:nvSpPr>
          <p:cNvPr id="10" name="Rectangle 9"/>
          <p:cNvSpPr/>
          <p:nvPr/>
        </p:nvSpPr>
        <p:spPr>
          <a:xfrm>
            <a:off x="344487" y="4725144"/>
            <a:ext cx="9217025" cy="1569660"/>
          </a:xfrm>
          <a:prstGeom prst="rect">
            <a:avLst/>
          </a:prstGeom>
        </p:spPr>
        <p:txBody>
          <a:bodyPr wrap="square">
            <a:spAutoFit/>
          </a:bodyPr>
          <a:lstStyle/>
          <a:p>
            <a:r>
              <a:rPr lang="en-GB" sz="1600" dirty="0">
                <a:solidFill>
                  <a:schemeClr val="bg2"/>
                </a:solidFill>
                <a:latin typeface="NimbusRomNo9L-Regu"/>
              </a:rPr>
              <a:t>Within each 15-minute </a:t>
            </a:r>
            <a:r>
              <a:rPr lang="en-GB" sz="1600" dirty="0" smtClean="0">
                <a:solidFill>
                  <a:schemeClr val="bg2"/>
                </a:solidFill>
                <a:latin typeface="NimbusRomNo9L-Regu"/>
              </a:rPr>
              <a:t>temporal window</a:t>
            </a:r>
            <a:r>
              <a:rPr lang="en-GB" sz="1600" dirty="0">
                <a:solidFill>
                  <a:schemeClr val="bg2"/>
                </a:solidFill>
                <a:latin typeface="NimbusRomNo9L-Regu"/>
              </a:rPr>
              <a:t>, the estimate of location is based on the last recorded servicing cell tower recorded </a:t>
            </a:r>
            <a:r>
              <a:rPr lang="en-GB" sz="1600" dirty="0" smtClean="0">
                <a:solidFill>
                  <a:schemeClr val="bg2"/>
                </a:solidFill>
                <a:latin typeface="NimbusRomNo9L-Regu"/>
              </a:rPr>
              <a:t>for that </a:t>
            </a:r>
            <a:r>
              <a:rPr lang="en-GB" sz="1600" dirty="0">
                <a:solidFill>
                  <a:schemeClr val="bg2"/>
                </a:solidFill>
                <a:latin typeface="NimbusRomNo9L-Regu"/>
              </a:rPr>
              <a:t>subscriber during that period</a:t>
            </a:r>
            <a:r>
              <a:rPr lang="en-GB" sz="1600" dirty="0" smtClean="0">
                <a:solidFill>
                  <a:schemeClr val="bg2"/>
                </a:solidFill>
                <a:latin typeface="NimbusRomNo9L-Regu"/>
              </a:rPr>
              <a:t>.</a:t>
            </a:r>
          </a:p>
          <a:p>
            <a:endParaRPr lang="en-GB" sz="1600" dirty="0">
              <a:solidFill>
                <a:schemeClr val="bg2"/>
              </a:solidFill>
              <a:latin typeface="NimbusRomNo9L-Regu"/>
            </a:endParaRPr>
          </a:p>
          <a:p>
            <a:r>
              <a:rPr lang="en-GB" sz="1600" dirty="0">
                <a:solidFill>
                  <a:schemeClr val="bg2"/>
                </a:solidFill>
              </a:rPr>
              <a:t>CDR trajectory state sequence sampling of the output sequence S = </a:t>
            </a:r>
            <a:r>
              <a:rPr lang="en-GB" sz="1600" dirty="0" smtClean="0">
                <a:solidFill>
                  <a:schemeClr val="bg2"/>
                </a:solidFill>
              </a:rPr>
              <a:t>{S</a:t>
            </a:r>
            <a:r>
              <a:rPr lang="en-GB" sz="1050" dirty="0" smtClean="0">
                <a:solidFill>
                  <a:schemeClr val="bg2"/>
                </a:solidFill>
              </a:rPr>
              <a:t>1</a:t>
            </a:r>
            <a:r>
              <a:rPr lang="en-GB" sz="1600" dirty="0">
                <a:solidFill>
                  <a:schemeClr val="bg2"/>
                </a:solidFill>
              </a:rPr>
              <a:t>, </a:t>
            </a:r>
            <a:r>
              <a:rPr lang="en-GB" sz="1600" dirty="0" smtClean="0">
                <a:solidFill>
                  <a:schemeClr val="bg2"/>
                </a:solidFill>
              </a:rPr>
              <a:t>S</a:t>
            </a:r>
            <a:r>
              <a:rPr lang="en-GB" sz="1050" dirty="0" smtClean="0">
                <a:solidFill>
                  <a:schemeClr val="bg2"/>
                </a:solidFill>
              </a:rPr>
              <a:t>1</a:t>
            </a:r>
            <a:r>
              <a:rPr lang="en-GB" sz="1600" dirty="0">
                <a:solidFill>
                  <a:schemeClr val="bg2"/>
                </a:solidFill>
              </a:rPr>
              <a:t>, </a:t>
            </a:r>
            <a:r>
              <a:rPr lang="en-GB" sz="1600" dirty="0" smtClean="0">
                <a:solidFill>
                  <a:schemeClr val="bg2"/>
                </a:solidFill>
              </a:rPr>
              <a:t>S</a:t>
            </a:r>
            <a:r>
              <a:rPr lang="en-GB" sz="1050" dirty="0" smtClean="0">
                <a:solidFill>
                  <a:schemeClr val="bg2"/>
                </a:solidFill>
              </a:rPr>
              <a:t>3</a:t>
            </a:r>
            <a:r>
              <a:rPr lang="en-GB" sz="1600" dirty="0">
                <a:solidFill>
                  <a:schemeClr val="bg2"/>
                </a:solidFill>
              </a:rPr>
              <a:t>,</a:t>
            </a:r>
          </a:p>
          <a:p>
            <a:r>
              <a:rPr lang="en-GB" sz="1600" dirty="0" smtClean="0">
                <a:solidFill>
                  <a:schemeClr val="bg2"/>
                </a:solidFill>
              </a:rPr>
              <a:t>S</a:t>
            </a:r>
            <a:r>
              <a:rPr lang="en-GB" sz="1050" dirty="0" smtClean="0">
                <a:solidFill>
                  <a:schemeClr val="bg2"/>
                </a:solidFill>
              </a:rPr>
              <a:t>3</a:t>
            </a:r>
            <a:r>
              <a:rPr lang="en-GB" sz="1600" dirty="0">
                <a:solidFill>
                  <a:schemeClr val="bg2"/>
                </a:solidFill>
              </a:rPr>
              <a:t>, </a:t>
            </a:r>
            <a:r>
              <a:rPr lang="en-GB" sz="1600" dirty="0" smtClean="0">
                <a:solidFill>
                  <a:schemeClr val="bg2"/>
                </a:solidFill>
              </a:rPr>
              <a:t>S</a:t>
            </a:r>
            <a:r>
              <a:rPr lang="en-GB" sz="1050" dirty="0" smtClean="0">
                <a:solidFill>
                  <a:schemeClr val="bg2"/>
                </a:solidFill>
              </a:rPr>
              <a:t>4</a:t>
            </a:r>
            <a:r>
              <a:rPr lang="en-GB" sz="1600" dirty="0" smtClean="0">
                <a:solidFill>
                  <a:schemeClr val="bg2"/>
                </a:solidFill>
              </a:rPr>
              <a:t>}. </a:t>
            </a:r>
            <a:r>
              <a:rPr lang="en-GB" sz="1600" dirty="0">
                <a:solidFill>
                  <a:schemeClr val="bg2"/>
                </a:solidFill>
              </a:rPr>
              <a:t>Smaller yellow circles represent actual regional transitions within a sample period </a:t>
            </a:r>
            <a:r>
              <a:rPr lang="en-GB" sz="1600" dirty="0" smtClean="0">
                <a:solidFill>
                  <a:schemeClr val="bg2"/>
                </a:solidFill>
              </a:rPr>
              <a:t>and larger </a:t>
            </a:r>
            <a:r>
              <a:rPr lang="en-GB" sz="1600" dirty="0">
                <a:solidFill>
                  <a:schemeClr val="bg2"/>
                </a:solidFill>
              </a:rPr>
              <a:t>yellow circles represent the observed output transition sequence before resampling.</a:t>
            </a:r>
          </a:p>
        </p:txBody>
      </p:sp>
    </p:spTree>
    <p:extLst>
      <p:ext uri="{BB962C8B-B14F-4D97-AF65-F5344CB8AC3E}">
        <p14:creationId xmlns:p14="http://schemas.microsoft.com/office/powerpoint/2010/main" val="38715917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504" y="548680"/>
            <a:ext cx="8915400" cy="1144636"/>
          </a:xfrm>
        </p:spPr>
        <p:txBody>
          <a:bodyPr/>
          <a:lstStyle/>
          <a:p>
            <a:r>
              <a:rPr lang="en-GB" sz="3200" dirty="0"/>
              <a:t>Regional Flows of Subscribers</a:t>
            </a:r>
          </a:p>
        </p:txBody>
      </p:sp>
      <p:sp>
        <p:nvSpPr>
          <p:cNvPr id="3" name="Content Placeholder 2"/>
          <p:cNvSpPr>
            <a:spLocks noGrp="1"/>
          </p:cNvSpPr>
          <p:nvPr>
            <p:ph idx="1"/>
          </p:nvPr>
        </p:nvSpPr>
        <p:spPr>
          <a:xfrm>
            <a:off x="344488" y="1844824"/>
            <a:ext cx="8915400" cy="3445843"/>
          </a:xfrm>
        </p:spPr>
        <p:txBody>
          <a:bodyPr/>
          <a:lstStyle/>
          <a:p>
            <a:pPr>
              <a:buFont typeface="Arial" panose="020B0604020202020204" pitchFamily="34" charset="0"/>
              <a:buChar char="•"/>
            </a:pPr>
            <a:r>
              <a:rPr lang="en-GB" sz="1800" dirty="0"/>
              <a:t>By observing the flow of people between clustered regions and the geographical areas covered, a proxy for the flow of people between individual population centres can be established. These results can summarised in an aggregated transition matrix T(k), </a:t>
            </a:r>
          </a:p>
          <a:p>
            <a:endParaRPr lang="en-GB" dirty="0"/>
          </a:p>
        </p:txBody>
      </p:sp>
      <p:pic>
        <p:nvPicPr>
          <p:cNvPr id="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88704" y="3356992"/>
            <a:ext cx="4619625" cy="1508125"/>
          </a:xfrm>
          <a:prstGeom prst="rect">
            <a:avLst/>
          </a:prstGeom>
          <a:noFill/>
          <a:ln w="9525">
            <a:noFill/>
            <a:miter lim="800000"/>
            <a:headEnd/>
            <a:tailEnd/>
          </a:ln>
        </p:spPr>
      </p:pic>
    </p:spTree>
    <p:extLst>
      <p:ext uri="{BB962C8B-B14F-4D97-AF65-F5344CB8AC3E}">
        <p14:creationId xmlns:p14="http://schemas.microsoft.com/office/powerpoint/2010/main" val="20836686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a:t>Average Intensity of Subscribers Between Regions</a:t>
            </a:r>
            <a:endParaRPr lang="en-GB" dirty="0"/>
          </a:p>
        </p:txBody>
      </p:sp>
      <p:pic>
        <p:nvPicPr>
          <p:cNvPr id="4" name="Picture 3"/>
          <p:cNvPicPr>
            <a:picLocks noChangeAspect="1"/>
          </p:cNvPicPr>
          <p:nvPr/>
        </p:nvPicPr>
        <p:blipFill>
          <a:blip r:embed="rId2"/>
          <a:stretch>
            <a:fillRect/>
          </a:stretch>
        </p:blipFill>
        <p:spPr>
          <a:xfrm>
            <a:off x="576262" y="876328"/>
            <a:ext cx="7991475" cy="5457825"/>
          </a:xfrm>
          <a:prstGeom prst="rect">
            <a:avLst/>
          </a:prstGeom>
        </p:spPr>
      </p:pic>
    </p:spTree>
    <p:extLst>
      <p:ext uri="{BB962C8B-B14F-4D97-AF65-F5344CB8AC3E}">
        <p14:creationId xmlns:p14="http://schemas.microsoft.com/office/powerpoint/2010/main" val="24892241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ransFlow">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0512" y="899592"/>
            <a:ext cx="8712968" cy="5337720"/>
          </a:xfrm>
        </p:spPr>
      </p:pic>
      <p:sp>
        <p:nvSpPr>
          <p:cNvPr id="4" name="Title 1"/>
          <p:cNvSpPr txBox="1">
            <a:spLocks/>
          </p:cNvSpPr>
          <p:nvPr/>
        </p:nvSpPr>
        <p:spPr>
          <a:xfrm>
            <a:off x="495300" y="274638"/>
            <a:ext cx="8915400" cy="1143000"/>
          </a:xfrm>
          <a:prstGeom prst="rect">
            <a:avLst/>
          </a:prstGeom>
        </p:spPr>
        <p:txBody>
          <a:bodyPr/>
          <a:lstStyle>
            <a:lvl1pPr algn="l" rtl="0" eaLnBrk="1" fontAlgn="base" hangingPunct="1">
              <a:lnSpc>
                <a:spcPct val="90000"/>
              </a:lnSpc>
              <a:spcBef>
                <a:spcPct val="0"/>
              </a:spcBef>
              <a:spcAft>
                <a:spcPct val="0"/>
              </a:spcAft>
              <a:defRPr sz="2200" kern="1200">
                <a:solidFill>
                  <a:schemeClr val="bg2"/>
                </a:solidFill>
                <a:latin typeface="+mn-lt"/>
                <a:ea typeface="MS PGothic" pitchFamily="34" charset="-128"/>
                <a:cs typeface="ＭＳ Ｐゴシック" pitchFamily="-109" charset="-128"/>
              </a:defRPr>
            </a:lvl1pPr>
            <a:lvl2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2pPr>
            <a:lvl3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3pPr>
            <a:lvl4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4pPr>
            <a:lvl5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5pPr>
            <a:lvl6pPr marL="457137" algn="l" rtl="0" eaLnBrk="1" fontAlgn="base" hangingPunct="1">
              <a:lnSpc>
                <a:spcPct val="90000"/>
              </a:lnSpc>
              <a:spcBef>
                <a:spcPct val="0"/>
              </a:spcBef>
              <a:spcAft>
                <a:spcPct val="0"/>
              </a:spcAft>
              <a:tabLst>
                <a:tab pos="666657" algn="l"/>
              </a:tabLst>
              <a:defRPr sz="2400" b="1">
                <a:solidFill>
                  <a:schemeClr val="tx1"/>
                </a:solidFill>
                <a:latin typeface="Arial" charset="0"/>
              </a:defRPr>
            </a:lvl6pPr>
            <a:lvl7pPr marL="914274" algn="l" rtl="0" eaLnBrk="1" fontAlgn="base" hangingPunct="1">
              <a:lnSpc>
                <a:spcPct val="90000"/>
              </a:lnSpc>
              <a:spcBef>
                <a:spcPct val="0"/>
              </a:spcBef>
              <a:spcAft>
                <a:spcPct val="0"/>
              </a:spcAft>
              <a:tabLst>
                <a:tab pos="666657" algn="l"/>
              </a:tabLst>
              <a:defRPr sz="2400" b="1">
                <a:solidFill>
                  <a:schemeClr val="tx1"/>
                </a:solidFill>
                <a:latin typeface="Arial" charset="0"/>
              </a:defRPr>
            </a:lvl7pPr>
            <a:lvl8pPr marL="1371410" algn="l" rtl="0" eaLnBrk="1" fontAlgn="base" hangingPunct="1">
              <a:lnSpc>
                <a:spcPct val="90000"/>
              </a:lnSpc>
              <a:spcBef>
                <a:spcPct val="0"/>
              </a:spcBef>
              <a:spcAft>
                <a:spcPct val="0"/>
              </a:spcAft>
              <a:tabLst>
                <a:tab pos="666657" algn="l"/>
              </a:tabLst>
              <a:defRPr sz="2400" b="1">
                <a:solidFill>
                  <a:schemeClr val="tx1"/>
                </a:solidFill>
                <a:latin typeface="Arial" charset="0"/>
              </a:defRPr>
            </a:lvl8pPr>
            <a:lvl9pPr marL="1828547" algn="l" rtl="0" eaLnBrk="1" fontAlgn="base" hangingPunct="1">
              <a:lnSpc>
                <a:spcPct val="90000"/>
              </a:lnSpc>
              <a:spcBef>
                <a:spcPct val="0"/>
              </a:spcBef>
              <a:spcAft>
                <a:spcPct val="0"/>
              </a:spcAft>
              <a:tabLst>
                <a:tab pos="666657" algn="l"/>
              </a:tabLst>
              <a:defRPr sz="2400" b="1">
                <a:solidFill>
                  <a:schemeClr val="tx1"/>
                </a:solidFill>
                <a:latin typeface="Arial" charset="0"/>
              </a:defRPr>
            </a:lvl9pPr>
          </a:lstStyle>
          <a:p>
            <a:r>
              <a:rPr lang="en-GB" sz="2400" dirty="0" smtClean="0"/>
              <a:t>Temporal Flow </a:t>
            </a:r>
            <a:r>
              <a:rPr lang="en-GB" sz="2400" dirty="0"/>
              <a:t>of Subscribers</a:t>
            </a:r>
            <a:endParaRPr lang="en-GB" dirty="0"/>
          </a:p>
        </p:txBody>
      </p:sp>
    </p:spTree>
    <p:extLst>
      <p:ext uri="{BB962C8B-B14F-4D97-AF65-F5344CB8AC3E}">
        <p14:creationId xmlns:p14="http://schemas.microsoft.com/office/powerpoint/2010/main" val="28945998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Population </a:t>
            </a:r>
            <a:r>
              <a:rPr lang="en-GB" sz="3200" dirty="0" smtClean="0"/>
              <a:t>Estimation</a:t>
            </a:r>
            <a:endParaRPr lang="en-GB" sz="3200"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sz="1600" dirty="0"/>
              <a:t>A census is the primary tool used by national governments to gather information on population metrics, which includes among others population count, religious status, material status and household occupancy. </a:t>
            </a:r>
          </a:p>
          <a:p>
            <a:pPr>
              <a:buFont typeface="Arial" panose="020B0604020202020204" pitchFamily="34" charset="0"/>
              <a:buChar char="•"/>
            </a:pPr>
            <a:endParaRPr lang="en-GB" sz="1600" dirty="0"/>
          </a:p>
          <a:p>
            <a:pPr>
              <a:buFont typeface="Arial" panose="020B0604020202020204" pitchFamily="34" charset="0"/>
              <a:buChar char="•"/>
            </a:pPr>
            <a:r>
              <a:rPr lang="en-GB" sz="1600" dirty="0"/>
              <a:t>The knowledge obtained dictates future policy on decisions related to the planning of future infrastructure and public services. </a:t>
            </a:r>
          </a:p>
          <a:p>
            <a:pPr>
              <a:buFont typeface="Arial" panose="020B0604020202020204" pitchFamily="34" charset="0"/>
              <a:buChar char="•"/>
            </a:pPr>
            <a:endParaRPr lang="en-GB" sz="1600" dirty="0"/>
          </a:p>
          <a:p>
            <a:pPr>
              <a:buFont typeface="Arial" panose="020B0604020202020204" pitchFamily="34" charset="0"/>
              <a:buChar char="•"/>
            </a:pPr>
            <a:r>
              <a:rPr lang="en-GB" sz="1600" dirty="0"/>
              <a:t>While the information gathered is extremely important for the delivery of such services, the cost of carrying out a census is prohibitively expensive. As a result a census may be only carried out every 5-10 years. </a:t>
            </a:r>
          </a:p>
          <a:p>
            <a:pPr>
              <a:buFont typeface="Arial" panose="020B0604020202020204" pitchFamily="34" charset="0"/>
              <a:buChar char="•"/>
            </a:pPr>
            <a:endParaRPr lang="en-GB" sz="1600" dirty="0"/>
          </a:p>
          <a:p>
            <a:pPr>
              <a:buFont typeface="Arial" panose="020B0604020202020204" pitchFamily="34" charset="0"/>
              <a:buChar char="•"/>
            </a:pPr>
            <a:r>
              <a:rPr lang="en-GB" sz="1600" dirty="0"/>
              <a:t>Consequently, they provide poor temporal resolution and are incapable of providing information on the current status of a population. </a:t>
            </a:r>
          </a:p>
          <a:p>
            <a:pPr>
              <a:buFont typeface="Arial" panose="020B0604020202020204" pitchFamily="34" charset="0"/>
              <a:buChar char="•"/>
            </a:pPr>
            <a:endParaRPr lang="en-GB" sz="1600" dirty="0"/>
          </a:p>
          <a:p>
            <a:pPr>
              <a:buFont typeface="Arial" panose="020B0604020202020204" pitchFamily="34" charset="0"/>
              <a:buChar char="•"/>
            </a:pPr>
            <a:r>
              <a:rPr lang="en-GB" sz="1600" dirty="0"/>
              <a:t>This motivates the requirement for low cost alternatives.</a:t>
            </a:r>
          </a:p>
          <a:p>
            <a:endParaRPr lang="en-GB" sz="1600" dirty="0"/>
          </a:p>
        </p:txBody>
      </p:sp>
    </p:spTree>
    <p:extLst>
      <p:ext uri="{BB962C8B-B14F-4D97-AF65-F5344CB8AC3E}">
        <p14:creationId xmlns:p14="http://schemas.microsoft.com/office/powerpoint/2010/main" val="31437630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1614488" y="585788"/>
            <a:ext cx="5915025" cy="5686425"/>
          </a:xfrm>
          <a:prstGeom prst="rect">
            <a:avLst/>
          </a:prstGeom>
          <a:noFill/>
          <a:ln w="9525">
            <a:noFill/>
            <a:miter lim="800000"/>
            <a:headEnd/>
            <a:tailEnd/>
          </a:ln>
        </p:spPr>
      </p:pic>
    </p:spTree>
    <p:extLst>
      <p:ext uri="{BB962C8B-B14F-4D97-AF65-F5344CB8AC3E}">
        <p14:creationId xmlns:p14="http://schemas.microsoft.com/office/powerpoint/2010/main" val="1640767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sz="3200" dirty="0"/>
              <a:t>Modelling User Movement</a:t>
            </a:r>
          </a:p>
        </p:txBody>
      </p:sp>
      <p:sp>
        <p:nvSpPr>
          <p:cNvPr id="14339" name="Content Placeholder 2"/>
          <p:cNvSpPr>
            <a:spLocks noGrp="1"/>
          </p:cNvSpPr>
          <p:nvPr>
            <p:ph idx="1"/>
          </p:nvPr>
        </p:nvSpPr>
        <p:spPr>
          <a:xfrm>
            <a:off x="838200" y="1600201"/>
            <a:ext cx="8229600" cy="4525963"/>
          </a:xfrm>
        </p:spPr>
        <p:txBody>
          <a:bodyPr/>
          <a:lstStyle/>
          <a:p>
            <a:pPr marL="342900" indent="-342900">
              <a:buFont typeface="Arial" panose="020B0604020202020204" pitchFamily="34" charset="0"/>
              <a:buChar char="•"/>
            </a:pPr>
            <a:r>
              <a:rPr lang="en-GB" sz="2400" dirty="0"/>
              <a:t>We can model individual user movement with Markov chains.</a:t>
            </a:r>
          </a:p>
          <a:p>
            <a:pPr>
              <a:buFont typeface="Arial" panose="020B0604020202020204" pitchFamily="34" charset="0"/>
              <a:buChar char="•"/>
            </a:pPr>
            <a:endParaRPr lang="en-GB" sz="1000" dirty="0"/>
          </a:p>
          <a:p>
            <a:pPr marL="342900" indent="-342900">
              <a:buFont typeface="Arial" panose="020B0604020202020204" pitchFamily="34" charset="0"/>
              <a:buChar char="•"/>
            </a:pPr>
            <a:r>
              <a:rPr lang="en-GB" sz="2400" dirty="0"/>
              <a:t>Homogeneous Markov chains are useful when the state sequence, S(k), k = 0; 1; 2; . . . , is directly observable.</a:t>
            </a:r>
          </a:p>
          <a:p>
            <a:pPr>
              <a:buFont typeface="Arial" panose="020B0604020202020204" pitchFamily="34" charset="0"/>
              <a:buChar char="•"/>
            </a:pPr>
            <a:endParaRPr lang="en-GB" sz="1000" dirty="0"/>
          </a:p>
          <a:p>
            <a:pPr marL="342900" indent="-342900">
              <a:buFont typeface="Arial" panose="020B0604020202020204" pitchFamily="34" charset="0"/>
              <a:buChar char="•"/>
            </a:pPr>
            <a:r>
              <a:rPr lang="en-GB" sz="2400" dirty="0"/>
              <a:t>By extracting a subscriber CDR trajectory, it is possible to directly observe an individual subscriber’s cell tower state sequence.</a:t>
            </a:r>
          </a:p>
          <a:p>
            <a:pPr>
              <a:buFont typeface="Arial" panose="020B0604020202020204" pitchFamily="34" charset="0"/>
              <a:buChar char="•"/>
            </a:pPr>
            <a:endParaRPr lang="en-GB" sz="1000" dirty="0"/>
          </a:p>
          <a:p>
            <a:pPr marL="342900" indent="-342900">
              <a:buFont typeface="Arial" panose="020B0604020202020204" pitchFamily="34" charset="0"/>
              <a:buChar char="•"/>
            </a:pPr>
            <a:r>
              <a:rPr lang="en-GB" sz="2400" dirty="0"/>
              <a:t>Markov chains may be used to model a mobile subscribers transient movement between the symbolic locations  represented by the clustered cell regions.</a:t>
            </a:r>
          </a:p>
        </p:txBody>
      </p:sp>
    </p:spTree>
    <p:extLst>
      <p:ext uri="{BB962C8B-B14F-4D97-AF65-F5344CB8AC3E}">
        <p14:creationId xmlns:p14="http://schemas.microsoft.com/office/powerpoint/2010/main" val="2076666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3"/>
          <p:cNvSpPr>
            <a:spLocks noGrp="1"/>
          </p:cNvSpPr>
          <p:nvPr>
            <p:ph type="title"/>
          </p:nvPr>
        </p:nvSpPr>
        <p:spPr/>
        <p:txBody>
          <a:bodyPr/>
          <a:lstStyle/>
          <a:p>
            <a:pPr>
              <a:spcBef>
                <a:spcPct val="20000"/>
              </a:spcBef>
            </a:pPr>
            <a:r>
              <a:rPr lang="en-GB" sz="3200" dirty="0"/>
              <a:t>Subscriber Regions of Interest</a:t>
            </a:r>
          </a:p>
        </p:txBody>
      </p:sp>
      <p:sp>
        <p:nvSpPr>
          <p:cNvPr id="16388" name="Content Placeholder 4"/>
          <p:cNvSpPr>
            <a:spLocks noGrp="1"/>
          </p:cNvSpPr>
          <p:nvPr>
            <p:ph sz="half" idx="1"/>
          </p:nvPr>
        </p:nvSpPr>
        <p:spPr>
          <a:xfrm>
            <a:off x="631825" y="1484784"/>
            <a:ext cx="8353623" cy="5373216"/>
          </a:xfrm>
        </p:spPr>
        <p:txBody>
          <a:bodyPr/>
          <a:lstStyle/>
          <a:p>
            <a:pPr algn="just">
              <a:buFont typeface="Arial" panose="020B0604020202020204" pitchFamily="34" charset="0"/>
              <a:buChar char="•"/>
            </a:pPr>
            <a:r>
              <a:rPr lang="en-GB" sz="1600" dirty="0"/>
              <a:t>If a Markov chains is ergodic</a:t>
            </a:r>
          </a:p>
          <a:p>
            <a:pPr algn="just">
              <a:buFont typeface="Arial" panose="020B0604020202020204" pitchFamily="34" charset="0"/>
              <a:buChar char="•"/>
            </a:pPr>
            <a:endParaRPr lang="en-GB" sz="1600" dirty="0"/>
          </a:p>
          <a:p>
            <a:pPr algn="just">
              <a:buFont typeface="Arial" panose="020B0604020202020204" pitchFamily="34" charset="0"/>
              <a:buChar char="•"/>
            </a:pPr>
            <a:endParaRPr lang="en-GB" sz="1600" dirty="0"/>
          </a:p>
          <a:p>
            <a:pPr algn="just">
              <a:buFont typeface="Arial" panose="020B0604020202020204" pitchFamily="34" charset="0"/>
              <a:buChar char="•"/>
            </a:pPr>
            <a:endParaRPr lang="en-GB" sz="1600" dirty="0"/>
          </a:p>
          <a:p>
            <a:pPr marL="355600" indent="0" algn="just"/>
            <a:r>
              <a:rPr lang="en-GB" sz="1600" dirty="0" smtClean="0"/>
              <a:t>where </a:t>
            </a:r>
            <a:r>
              <a:rPr lang="en-GB" sz="1600" dirty="0"/>
              <a:t>W is a matrix with identical rows </a:t>
            </a:r>
            <a:r>
              <a:rPr lang="en-GB" sz="1600" i="1" dirty="0"/>
              <a:t>w</a:t>
            </a:r>
            <a:r>
              <a:rPr lang="en-GB" sz="1600" dirty="0"/>
              <a:t>, and all components of w sum to 1. </a:t>
            </a:r>
          </a:p>
          <a:p>
            <a:pPr algn="just">
              <a:buFont typeface="Arial" panose="020B0604020202020204" pitchFamily="34" charset="0"/>
              <a:buChar char="•"/>
            </a:pPr>
            <a:endParaRPr lang="en-GB" sz="1600" dirty="0"/>
          </a:p>
          <a:p>
            <a:pPr algn="just">
              <a:buFont typeface="Arial" panose="020B0604020202020204" pitchFamily="34" charset="0"/>
              <a:buChar char="•"/>
            </a:pPr>
            <a:r>
              <a:rPr lang="en-GB" sz="1600" dirty="0"/>
              <a:t>The fixed row vector, </a:t>
            </a:r>
            <a:r>
              <a:rPr lang="en-GB" sz="1600" i="1" dirty="0"/>
              <a:t>w</a:t>
            </a:r>
            <a:r>
              <a:rPr lang="en-GB" sz="1600" dirty="0"/>
              <a:t>,  of a mobile subscriber’s mobility Markov chain conveys the probability of observing that subscriber at a region in space over a long period of time.</a:t>
            </a:r>
          </a:p>
          <a:p>
            <a:pPr algn="just">
              <a:buFont typeface="Arial" panose="020B0604020202020204" pitchFamily="34" charset="0"/>
              <a:buChar char="•"/>
            </a:pPr>
            <a:endParaRPr lang="en-GB" sz="1600" dirty="0"/>
          </a:p>
          <a:p>
            <a:pPr algn="just">
              <a:buFont typeface="Arial" panose="020B0604020202020204" pitchFamily="34" charset="0"/>
              <a:buChar char="•"/>
            </a:pPr>
            <a:r>
              <a:rPr lang="en-GB" sz="1600" dirty="0"/>
              <a:t>As not all mobility Markov chains are ergodic, introduce a regularisation weight </a:t>
            </a:r>
          </a:p>
          <a:p>
            <a:pPr algn="just">
              <a:buFont typeface="Arial" panose="020B0604020202020204" pitchFamily="34" charset="0"/>
              <a:buChar char="•"/>
            </a:pPr>
            <a:endParaRPr lang="en-GB" sz="1600" dirty="0"/>
          </a:p>
          <a:p>
            <a:pPr algn="just">
              <a:buFont typeface="Arial" panose="020B0604020202020204" pitchFamily="34" charset="0"/>
              <a:buChar char="•"/>
            </a:pPr>
            <a:endParaRPr lang="en-GB" sz="1600" dirty="0"/>
          </a:p>
          <a:p>
            <a:pPr algn="just">
              <a:buFont typeface="Arial" panose="020B0604020202020204" pitchFamily="34" charset="0"/>
              <a:buChar char="•"/>
            </a:pPr>
            <a:endParaRPr lang="en-GB" sz="1600" dirty="0"/>
          </a:p>
          <a:p>
            <a:pPr marL="355600" indent="0" algn="just"/>
            <a:r>
              <a:rPr lang="en-GB" sz="1600" dirty="0" smtClean="0"/>
              <a:t>where </a:t>
            </a:r>
            <a:r>
              <a:rPr lang="en-GB" sz="1600" i="1" dirty="0"/>
              <a:t>Q</a:t>
            </a:r>
            <a:r>
              <a:rPr lang="en-GB" sz="1600" dirty="0"/>
              <a:t> is a modified Markov chain, </a:t>
            </a:r>
            <a:r>
              <a:rPr lang="en-GB" sz="1600" i="1" dirty="0"/>
              <a:t>R</a:t>
            </a:r>
            <a:r>
              <a:rPr lang="en-GB" sz="1600" dirty="0"/>
              <a:t> is the number of states,</a:t>
            </a:r>
            <a:r>
              <a:rPr lang="en-GB" sz="1600" i="1" dirty="0"/>
              <a:t> J </a:t>
            </a:r>
            <a:r>
              <a:rPr lang="en-GB" sz="1600" dirty="0"/>
              <a:t>is a </a:t>
            </a:r>
            <a:r>
              <a:rPr lang="en-GB" sz="1600" i="1" dirty="0"/>
              <a:t>R x R </a:t>
            </a:r>
            <a:r>
              <a:rPr lang="en-GB" sz="1600" dirty="0"/>
              <a:t>matrix of ones and </a:t>
            </a:r>
            <a:r>
              <a:rPr lang="el-GR" sz="1600" dirty="0"/>
              <a:t>α</a:t>
            </a:r>
            <a:r>
              <a:rPr lang="en-GB" sz="1600" dirty="0"/>
              <a:t> balances the learnt mobility patterns summarised by P with the influence of random transition probabilities introduced by the term  J/R</a:t>
            </a:r>
          </a:p>
        </p:txBody>
      </p:sp>
      <p:pic>
        <p:nvPicPr>
          <p:cNvPr id="16389"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28864" y="1737307"/>
            <a:ext cx="1728192" cy="872568"/>
          </a:xfrm>
          <a:prstGeom prst="rect">
            <a:avLst/>
          </a:prstGeom>
          <a:noFill/>
          <a:ln w="9525">
            <a:noFill/>
            <a:miter lim="800000"/>
            <a:headEnd/>
            <a:tailEnd/>
          </a:ln>
        </p:spPr>
      </p:pic>
      <p:pic>
        <p:nvPicPr>
          <p:cNvPr id="7"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6857" y="4725144"/>
            <a:ext cx="2043981" cy="781779"/>
          </a:xfrm>
          <a:prstGeom prst="rect">
            <a:avLst/>
          </a:prstGeom>
          <a:noFill/>
          <a:ln w="9525">
            <a:noFill/>
            <a:miter lim="800000"/>
            <a:headEnd/>
            <a:tailEnd/>
          </a:ln>
        </p:spPr>
      </p:pic>
    </p:spTree>
    <p:extLst>
      <p:ext uri="{BB962C8B-B14F-4D97-AF65-F5344CB8AC3E}">
        <p14:creationId xmlns:p14="http://schemas.microsoft.com/office/powerpoint/2010/main" val="23096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3"/>
          <p:cNvPicPr>
            <a:picLocks noGrp="1" noChangeAspect="1" noChangeArrowheads="1"/>
          </p:cNvPicPr>
          <p:nvPr>
            <p:ph sz="half" idx="2"/>
          </p:nvPr>
        </p:nvPicPr>
        <p:blipFill>
          <a:blip r:embed="rId2" cstate="email">
            <a:extLst>
              <a:ext uri="{28A0092B-C50C-407E-A947-70E740481C1C}">
                <a14:useLocalDpi xmlns:a14="http://schemas.microsoft.com/office/drawing/2010/main"/>
              </a:ext>
            </a:extLst>
          </a:blip>
          <a:srcRect/>
          <a:stretch>
            <a:fillRect/>
          </a:stretch>
        </p:blipFill>
        <p:spPr>
          <a:xfrm>
            <a:off x="632520" y="3244676"/>
            <a:ext cx="5253038" cy="3568700"/>
          </a:xfrm>
          <a:effectLst>
            <a:outerShdw blurRad="190500" algn="tl" rotWithShape="0">
              <a:srgbClr val="000000">
                <a:alpha val="70000"/>
              </a:srgbClr>
            </a:outerShdw>
          </a:effectLst>
        </p:spPr>
      </p:pic>
      <p:pic>
        <p:nvPicPr>
          <p:cNvPr id="7"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53000" y="188640"/>
            <a:ext cx="4388632" cy="2952328"/>
          </a:xfrm>
          <a:prstGeom prst="rect">
            <a:avLst/>
          </a:prstGeom>
          <a:noFill/>
          <a:ln w="9525">
            <a:noFill/>
            <a:miter lim="800000"/>
            <a:headEnd/>
            <a:tailEnd/>
          </a:ln>
          <a:effectLst>
            <a:outerShdw blurRad="190500" algn="tl" rotWithShape="0">
              <a:srgbClr val="000000">
                <a:alpha val="70000"/>
              </a:srgbClr>
            </a:outerShdw>
          </a:effectLst>
        </p:spPr>
      </p:pic>
      <p:sp>
        <p:nvSpPr>
          <p:cNvPr id="9" name="Content Placeholder 2"/>
          <p:cNvSpPr>
            <a:spLocks noGrp="1"/>
          </p:cNvSpPr>
          <p:nvPr>
            <p:ph idx="1"/>
          </p:nvPr>
        </p:nvSpPr>
        <p:spPr>
          <a:xfrm>
            <a:off x="632520" y="620688"/>
            <a:ext cx="4176464" cy="2376264"/>
          </a:xfrm>
        </p:spPr>
        <p:txBody>
          <a:bodyPr/>
          <a:lstStyle/>
          <a:p>
            <a:pPr marL="342900" indent="-342900">
              <a:buFont typeface="Arial" panose="020B0604020202020204" pitchFamily="34" charset="0"/>
              <a:buChar char="•"/>
            </a:pPr>
            <a:r>
              <a:rPr lang="en-GB" sz="2400" dirty="0"/>
              <a:t>The </a:t>
            </a:r>
            <a:r>
              <a:rPr lang="en-GB" sz="2400" i="1" dirty="0"/>
              <a:t>Q</a:t>
            </a:r>
            <a:r>
              <a:rPr lang="en-GB" sz="2400" dirty="0"/>
              <a:t> of a randomly select subscriber </a:t>
            </a:r>
          </a:p>
          <a:p>
            <a:pPr marL="342900" indent="-342900">
              <a:buFont typeface="Arial" panose="020B0604020202020204" pitchFamily="34" charset="0"/>
              <a:buChar char="•"/>
            </a:pPr>
            <a:r>
              <a:rPr lang="en-GB" sz="2400" dirty="0"/>
              <a:t>Low transition probabilities  are not illustrated for visual clarity   </a:t>
            </a:r>
          </a:p>
        </p:txBody>
      </p:sp>
      <p:sp>
        <p:nvSpPr>
          <p:cNvPr id="10" name="Content Placeholder 2"/>
          <p:cNvSpPr txBox="1">
            <a:spLocks/>
          </p:cNvSpPr>
          <p:nvPr/>
        </p:nvSpPr>
        <p:spPr bwMode="auto">
          <a:xfrm>
            <a:off x="6033120" y="3501008"/>
            <a:ext cx="3240360" cy="288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63538" indent="-363538">
              <a:buFont typeface="Arial" pitchFamily="34" charset="0"/>
              <a:buChar char="•"/>
            </a:pPr>
            <a:r>
              <a:rPr lang="en-GB" sz="2400" dirty="0">
                <a:solidFill>
                  <a:schemeClr val="bg2"/>
                </a:solidFill>
              </a:rPr>
              <a:t>The observed regional ranking suggests that the subscriber tends to travel in County Meath, with occasional trips into Dublin City</a:t>
            </a:r>
          </a:p>
        </p:txBody>
      </p:sp>
    </p:spTree>
    <p:extLst>
      <p:ext uri="{BB962C8B-B14F-4D97-AF65-F5344CB8AC3E}">
        <p14:creationId xmlns:p14="http://schemas.microsoft.com/office/powerpoint/2010/main" val="2416811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4774" y="1116842"/>
            <a:ext cx="8676455" cy="5408502"/>
          </a:xfrm>
          <a:prstGeom prst="rect">
            <a:avLst/>
          </a:prstGeom>
          <a:noFill/>
          <a:ln w="9525">
            <a:noFill/>
            <a:miter lim="800000"/>
            <a:headEnd/>
            <a:tailEnd/>
          </a:ln>
        </p:spPr>
      </p:pic>
      <p:sp>
        <p:nvSpPr>
          <p:cNvPr id="5" name="Title 4"/>
          <p:cNvSpPr>
            <a:spLocks noGrp="1"/>
          </p:cNvSpPr>
          <p:nvPr>
            <p:ph type="title"/>
          </p:nvPr>
        </p:nvSpPr>
        <p:spPr/>
        <p:txBody>
          <a:bodyPr/>
          <a:lstStyle/>
          <a:p>
            <a:r>
              <a:rPr lang="en-GB" sz="3200" dirty="0"/>
              <a:t>Population Density</a:t>
            </a:r>
          </a:p>
        </p:txBody>
      </p:sp>
    </p:spTree>
    <p:extLst>
      <p:ext uri="{BB962C8B-B14F-4D97-AF65-F5344CB8AC3E}">
        <p14:creationId xmlns:p14="http://schemas.microsoft.com/office/powerpoint/2010/main" val="37539013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txBox="1">
            <a:spLocks/>
          </p:cNvSpPr>
          <p:nvPr/>
        </p:nvSpPr>
        <p:spPr>
          <a:xfrm>
            <a:off x="113096" y="85896"/>
            <a:ext cx="6352072" cy="504056"/>
          </a:xfrm>
          <a:prstGeom prst="rect">
            <a:avLst/>
          </a:prstGeom>
          <a:noFill/>
          <a:ln w="9525">
            <a:noFill/>
            <a:miter lim="800000"/>
            <a:headEnd/>
            <a:tailEnd/>
          </a:ln>
        </p:spPr>
        <p:txBody>
          <a:bodyPr vert="horz" wrap="square" lIns="0" tIns="0" rIns="489240" bIns="0" numCol="1" anchor="t" anchorCtr="0" compatLnSpc="1">
            <a:prstTxWarp prst="textNoShape">
              <a:avLst/>
            </a:prstTxWarp>
          </a:bodyPr>
          <a:lstStyle>
            <a:lvl1pPr algn="l" rtl="0" eaLnBrk="1" fontAlgn="base" hangingPunct="1">
              <a:lnSpc>
                <a:spcPct val="90000"/>
              </a:lnSpc>
              <a:spcBef>
                <a:spcPct val="0"/>
              </a:spcBef>
              <a:spcAft>
                <a:spcPct val="0"/>
              </a:spcAft>
              <a:defRPr sz="2200" kern="1200">
                <a:solidFill>
                  <a:schemeClr val="bg2"/>
                </a:solidFill>
                <a:latin typeface="+mn-lt"/>
                <a:ea typeface="MS PGothic" pitchFamily="34" charset="-128"/>
                <a:cs typeface="ＭＳ Ｐゴシック" pitchFamily="-109" charset="-128"/>
              </a:defRPr>
            </a:lvl1pPr>
            <a:lvl2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2pPr>
            <a:lvl3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3pPr>
            <a:lvl4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4pPr>
            <a:lvl5pPr algn="l" rtl="0" eaLnBrk="1" fontAlgn="base" hangingPunct="1">
              <a:lnSpc>
                <a:spcPct val="90000"/>
              </a:lnSpc>
              <a:spcBef>
                <a:spcPct val="0"/>
              </a:spcBef>
              <a:spcAft>
                <a:spcPct val="0"/>
              </a:spcAft>
              <a:defRPr sz="2200">
                <a:solidFill>
                  <a:schemeClr val="bg2"/>
                </a:solidFill>
                <a:latin typeface="Arial" charset="0"/>
                <a:ea typeface="MS PGothic" pitchFamily="34" charset="-128"/>
                <a:cs typeface="ＭＳ Ｐゴシック" pitchFamily="-109" charset="-128"/>
              </a:defRPr>
            </a:lvl5pPr>
            <a:lvl6pPr marL="457137" algn="l" rtl="0" eaLnBrk="1" fontAlgn="base" hangingPunct="1">
              <a:lnSpc>
                <a:spcPct val="90000"/>
              </a:lnSpc>
              <a:spcBef>
                <a:spcPct val="0"/>
              </a:spcBef>
              <a:spcAft>
                <a:spcPct val="0"/>
              </a:spcAft>
              <a:tabLst>
                <a:tab pos="666657" algn="l"/>
              </a:tabLst>
              <a:defRPr sz="2400" b="1">
                <a:solidFill>
                  <a:schemeClr val="tx1"/>
                </a:solidFill>
                <a:latin typeface="Arial" charset="0"/>
              </a:defRPr>
            </a:lvl6pPr>
            <a:lvl7pPr marL="914274" algn="l" rtl="0" eaLnBrk="1" fontAlgn="base" hangingPunct="1">
              <a:lnSpc>
                <a:spcPct val="90000"/>
              </a:lnSpc>
              <a:spcBef>
                <a:spcPct val="0"/>
              </a:spcBef>
              <a:spcAft>
                <a:spcPct val="0"/>
              </a:spcAft>
              <a:tabLst>
                <a:tab pos="666657" algn="l"/>
              </a:tabLst>
              <a:defRPr sz="2400" b="1">
                <a:solidFill>
                  <a:schemeClr val="tx1"/>
                </a:solidFill>
                <a:latin typeface="Arial" charset="0"/>
              </a:defRPr>
            </a:lvl7pPr>
            <a:lvl8pPr marL="1371410" algn="l" rtl="0" eaLnBrk="1" fontAlgn="base" hangingPunct="1">
              <a:lnSpc>
                <a:spcPct val="90000"/>
              </a:lnSpc>
              <a:spcBef>
                <a:spcPct val="0"/>
              </a:spcBef>
              <a:spcAft>
                <a:spcPct val="0"/>
              </a:spcAft>
              <a:tabLst>
                <a:tab pos="666657" algn="l"/>
              </a:tabLst>
              <a:defRPr sz="2400" b="1">
                <a:solidFill>
                  <a:schemeClr val="tx1"/>
                </a:solidFill>
                <a:latin typeface="Arial" charset="0"/>
              </a:defRPr>
            </a:lvl8pPr>
            <a:lvl9pPr marL="1828547" algn="l" rtl="0" eaLnBrk="1" fontAlgn="base" hangingPunct="1">
              <a:lnSpc>
                <a:spcPct val="90000"/>
              </a:lnSpc>
              <a:spcBef>
                <a:spcPct val="0"/>
              </a:spcBef>
              <a:spcAft>
                <a:spcPct val="0"/>
              </a:spcAft>
              <a:tabLst>
                <a:tab pos="666657" algn="l"/>
              </a:tabLst>
              <a:defRPr sz="2400" b="1">
                <a:solidFill>
                  <a:schemeClr val="tx1"/>
                </a:solidFill>
                <a:latin typeface="Arial" charset="0"/>
              </a:defRPr>
            </a:lvl9pPr>
          </a:lstStyle>
          <a:p>
            <a:r>
              <a:rPr lang="en-GB" sz="1600" dirty="0">
                <a:solidFill>
                  <a:schemeClr val="accent1"/>
                </a:solidFill>
              </a:rPr>
              <a:t>Estimating Large Scale Population Movement</a:t>
            </a:r>
            <a:br>
              <a:rPr lang="en-GB" sz="1600" dirty="0">
                <a:solidFill>
                  <a:schemeClr val="accent1"/>
                </a:solidFill>
              </a:rPr>
            </a:br>
            <a:r>
              <a:rPr lang="en-GB" sz="1600" dirty="0" smtClean="0">
                <a:solidFill>
                  <a:srgbClr val="0092D0"/>
                </a:solidFill>
              </a:rPr>
              <a:t>Presentation Outline</a:t>
            </a:r>
            <a:endParaRPr lang="en-GB" sz="1400" dirty="0">
              <a:solidFill>
                <a:srgbClr val="0092D0"/>
              </a:solidFill>
              <a:cs typeface="Arial" pitchFamily="34" charset="0"/>
            </a:endParaRPr>
          </a:p>
        </p:txBody>
      </p:sp>
      <p:pic>
        <p:nvPicPr>
          <p:cNvPr id="66" name="Picture 4" descr="http://www.qat.com/wp-content/uploads/2012/12/research-development-labs.jpg">
            <a:hlinkClick r:id="rId3"/>
          </p:cNvPr>
          <p:cNvPicPr>
            <a:picLocks noChangeAspect="1" noChangeArrowheads="1"/>
          </p:cNvPicPr>
          <p:nvPr/>
        </p:nvPicPr>
        <p:blipFill>
          <a:blip r:embed="rId4" cstate="print">
            <a:duotone>
              <a:schemeClr val="accent6">
                <a:shade val="45000"/>
                <a:satMod val="135000"/>
              </a:schemeClr>
              <a:prstClr val="white"/>
            </a:duotone>
          </a:blip>
          <a:srcRect/>
          <a:stretch>
            <a:fillRect/>
          </a:stretch>
        </p:blipFill>
        <p:spPr bwMode="auto">
          <a:xfrm>
            <a:off x="5594783" y="1753131"/>
            <a:ext cx="3411580" cy="3188304"/>
          </a:xfrm>
          <a:prstGeom prst="rect">
            <a:avLst/>
          </a:prstGeom>
          <a:noFill/>
          <a:effectLst>
            <a:softEdge rad="127000"/>
          </a:effectLst>
        </p:spPr>
      </p:pic>
      <p:grpSp>
        <p:nvGrpSpPr>
          <p:cNvPr id="2" name="Group 1"/>
          <p:cNvGrpSpPr/>
          <p:nvPr/>
        </p:nvGrpSpPr>
        <p:grpSpPr>
          <a:xfrm>
            <a:off x="433914" y="1412776"/>
            <a:ext cx="4291388" cy="2277080"/>
            <a:chOff x="433914" y="1412776"/>
            <a:chExt cx="4291388" cy="2277080"/>
          </a:xfrm>
        </p:grpSpPr>
        <p:sp>
          <p:nvSpPr>
            <p:cNvPr id="39" name="Rectangle 38"/>
            <p:cNvSpPr/>
            <p:nvPr/>
          </p:nvSpPr>
          <p:spPr bwMode="auto">
            <a:xfrm>
              <a:off x="433914" y="1882924"/>
              <a:ext cx="215316" cy="225316"/>
            </a:xfrm>
            <a:prstGeom prst="rect">
              <a:avLst/>
            </a:prstGeom>
            <a:solidFill>
              <a:schemeClr val="bg1">
                <a:lumMod val="85000"/>
              </a:schemeClr>
            </a:solidFill>
            <a:ln w="6350">
              <a:noFill/>
              <a:miter lim="800000"/>
              <a:headEnd/>
              <a:tailEnd/>
            </a:ln>
          </p:spPr>
          <p:txBody>
            <a:bodyPr lIns="100913" tIns="50457" rIns="100913" bIns="50457" rtlCol="0" anchor="ctr">
              <a:noAutofit/>
            </a:bodyPr>
            <a:lstStyle/>
            <a:p>
              <a:pPr algn="ctr" defTabSz="963613" eaLnBrk="0" hangingPunct="0">
                <a:tabLst>
                  <a:tab pos="1257300" algn="l"/>
                </a:tabLst>
              </a:pPr>
              <a:endParaRPr lang="en-GB" sz="1200" dirty="0" smtClean="0">
                <a:solidFill>
                  <a:srgbClr val="FFFFFF"/>
                </a:solidFill>
                <a:latin typeface="+mn-lt"/>
              </a:endParaRPr>
            </a:p>
          </p:txBody>
        </p:sp>
        <p:sp>
          <p:nvSpPr>
            <p:cNvPr id="44" name="Rectangle 43"/>
            <p:cNvSpPr/>
            <p:nvPr/>
          </p:nvSpPr>
          <p:spPr bwMode="auto">
            <a:xfrm>
              <a:off x="433914" y="2387213"/>
              <a:ext cx="215316" cy="225316"/>
            </a:xfrm>
            <a:prstGeom prst="rect">
              <a:avLst/>
            </a:prstGeom>
            <a:solidFill>
              <a:schemeClr val="bg1">
                <a:lumMod val="85000"/>
              </a:schemeClr>
            </a:solidFill>
            <a:ln w="6350">
              <a:noFill/>
              <a:miter lim="800000"/>
              <a:headEnd/>
              <a:tailEnd/>
            </a:ln>
          </p:spPr>
          <p:txBody>
            <a:bodyPr lIns="100913" tIns="50457" rIns="100913" bIns="50457" rtlCol="0" anchor="ctr">
              <a:noAutofit/>
            </a:bodyPr>
            <a:lstStyle/>
            <a:p>
              <a:pPr algn="ctr" defTabSz="963613" eaLnBrk="0" hangingPunct="0">
                <a:tabLst>
                  <a:tab pos="1257300" algn="l"/>
                </a:tabLst>
              </a:pPr>
              <a:endParaRPr lang="en-GB" sz="1200" dirty="0" smtClean="0">
                <a:solidFill>
                  <a:srgbClr val="FFFFFF"/>
                </a:solidFill>
                <a:latin typeface="+mn-lt"/>
              </a:endParaRPr>
            </a:p>
          </p:txBody>
        </p:sp>
        <p:sp>
          <p:nvSpPr>
            <p:cNvPr id="49" name="Rectangle 48"/>
            <p:cNvSpPr/>
            <p:nvPr/>
          </p:nvSpPr>
          <p:spPr bwMode="auto">
            <a:xfrm>
              <a:off x="433914" y="2910086"/>
              <a:ext cx="215316" cy="225316"/>
            </a:xfrm>
            <a:prstGeom prst="rect">
              <a:avLst/>
            </a:prstGeom>
            <a:solidFill>
              <a:schemeClr val="bg1">
                <a:lumMod val="85000"/>
              </a:schemeClr>
            </a:solidFill>
            <a:ln w="6350">
              <a:noFill/>
              <a:miter lim="800000"/>
              <a:headEnd/>
              <a:tailEnd/>
            </a:ln>
          </p:spPr>
          <p:txBody>
            <a:bodyPr lIns="100913" tIns="50457" rIns="100913" bIns="50457" rtlCol="0" anchor="ctr">
              <a:noAutofit/>
            </a:bodyPr>
            <a:lstStyle/>
            <a:p>
              <a:pPr algn="ctr" defTabSz="963613" eaLnBrk="0" hangingPunct="0">
                <a:tabLst>
                  <a:tab pos="1257300" algn="l"/>
                </a:tabLst>
              </a:pPr>
              <a:endParaRPr lang="en-GB" sz="1200" dirty="0" smtClean="0">
                <a:solidFill>
                  <a:srgbClr val="FFFFFF"/>
                </a:solidFill>
                <a:latin typeface="+mn-lt"/>
              </a:endParaRPr>
            </a:p>
          </p:txBody>
        </p:sp>
        <p:sp>
          <p:nvSpPr>
            <p:cNvPr id="50" name="Rectangle 49"/>
            <p:cNvSpPr/>
            <p:nvPr/>
          </p:nvSpPr>
          <p:spPr bwMode="auto">
            <a:xfrm>
              <a:off x="433914" y="3414375"/>
              <a:ext cx="215316" cy="225316"/>
            </a:xfrm>
            <a:prstGeom prst="rect">
              <a:avLst/>
            </a:prstGeom>
            <a:solidFill>
              <a:schemeClr val="bg1">
                <a:lumMod val="85000"/>
              </a:schemeClr>
            </a:solidFill>
            <a:ln w="6350">
              <a:noFill/>
              <a:miter lim="800000"/>
              <a:headEnd/>
              <a:tailEnd/>
            </a:ln>
          </p:spPr>
          <p:txBody>
            <a:bodyPr lIns="100913" tIns="50457" rIns="100913" bIns="50457" rtlCol="0" anchor="ctr">
              <a:noAutofit/>
            </a:bodyPr>
            <a:lstStyle/>
            <a:p>
              <a:pPr algn="ctr" defTabSz="963613" eaLnBrk="0" hangingPunct="0">
                <a:tabLst>
                  <a:tab pos="1257300" algn="l"/>
                </a:tabLst>
              </a:pPr>
              <a:endParaRPr lang="en-GB" sz="1200" dirty="0" smtClean="0">
                <a:solidFill>
                  <a:srgbClr val="FFFFFF"/>
                </a:solidFill>
                <a:latin typeface="+mn-lt"/>
              </a:endParaRPr>
            </a:p>
          </p:txBody>
        </p:sp>
        <p:sp>
          <p:nvSpPr>
            <p:cNvPr id="38" name="Rectangle 37"/>
            <p:cNvSpPr/>
            <p:nvPr/>
          </p:nvSpPr>
          <p:spPr>
            <a:xfrm>
              <a:off x="736278" y="1891164"/>
              <a:ext cx="3612317" cy="500137"/>
            </a:xfrm>
            <a:prstGeom prst="rect">
              <a:avLst/>
            </a:prstGeom>
          </p:spPr>
          <p:txBody>
            <a:bodyPr wrap="square">
              <a:spAutoFit/>
            </a:bodyPr>
            <a:lstStyle/>
            <a:p>
              <a:pPr>
                <a:spcBef>
                  <a:spcPts val="300"/>
                </a:spcBef>
              </a:pPr>
              <a:r>
                <a:rPr lang="en-GB" sz="1200" dirty="0" smtClean="0">
                  <a:solidFill>
                    <a:srgbClr val="0092D0"/>
                  </a:solidFill>
                </a:rPr>
                <a:t>Mobility</a:t>
              </a:r>
              <a:r>
                <a:rPr lang="en-GB" sz="1200" dirty="0" smtClean="0">
                  <a:solidFill>
                    <a:schemeClr val="accent1"/>
                  </a:solidFill>
                </a:rPr>
                <a:t>: </a:t>
              </a:r>
              <a:r>
                <a:rPr lang="en-GB" sz="1200" dirty="0" smtClean="0">
                  <a:solidFill>
                    <a:schemeClr val="bg2"/>
                  </a:solidFill>
                </a:rPr>
                <a:t>Trajectories &amp; Large Scale Movement</a:t>
              </a:r>
              <a:endParaRPr lang="en-GB" sz="1200" dirty="0">
                <a:solidFill>
                  <a:schemeClr val="bg2"/>
                </a:solidFill>
              </a:endParaRPr>
            </a:p>
            <a:p>
              <a:pPr>
                <a:spcBef>
                  <a:spcPts val="300"/>
                </a:spcBef>
              </a:pPr>
              <a:endParaRPr lang="en-GB" sz="1200" dirty="0">
                <a:solidFill>
                  <a:schemeClr val="bg2"/>
                </a:solidFill>
              </a:endParaRPr>
            </a:p>
          </p:txBody>
        </p:sp>
        <p:sp>
          <p:nvSpPr>
            <p:cNvPr id="45" name="Rectangle 44"/>
            <p:cNvSpPr/>
            <p:nvPr/>
          </p:nvSpPr>
          <p:spPr>
            <a:xfrm>
              <a:off x="736278" y="2899276"/>
              <a:ext cx="3565787" cy="276999"/>
            </a:xfrm>
            <a:prstGeom prst="rect">
              <a:avLst/>
            </a:prstGeom>
          </p:spPr>
          <p:txBody>
            <a:bodyPr wrap="square">
              <a:spAutoFit/>
            </a:bodyPr>
            <a:lstStyle/>
            <a:p>
              <a:pPr>
                <a:spcBef>
                  <a:spcPts val="300"/>
                </a:spcBef>
              </a:pPr>
              <a:r>
                <a:rPr lang="en-GB" sz="1200" dirty="0" smtClean="0">
                  <a:solidFill>
                    <a:srgbClr val="0092D0"/>
                  </a:solidFill>
                </a:rPr>
                <a:t>Application</a:t>
              </a:r>
              <a:r>
                <a:rPr lang="en-GB" sz="1200" dirty="0" smtClean="0">
                  <a:solidFill>
                    <a:schemeClr val="accent1"/>
                  </a:solidFill>
                </a:rPr>
                <a:t>: </a:t>
              </a:r>
              <a:r>
                <a:rPr lang="en-GB" sz="1200" dirty="0" smtClean="0">
                  <a:solidFill>
                    <a:schemeClr val="bg2"/>
                  </a:solidFill>
                </a:rPr>
                <a:t>How to Use the Data </a:t>
              </a:r>
              <a:endParaRPr lang="en-GB" sz="1200" dirty="0">
                <a:solidFill>
                  <a:schemeClr val="bg2"/>
                </a:solidFill>
              </a:endParaRPr>
            </a:p>
          </p:txBody>
        </p:sp>
        <p:sp>
          <p:nvSpPr>
            <p:cNvPr id="47" name="Rectangle 46"/>
            <p:cNvSpPr/>
            <p:nvPr/>
          </p:nvSpPr>
          <p:spPr>
            <a:xfrm>
              <a:off x="736278" y="3412857"/>
              <a:ext cx="3989024" cy="276999"/>
            </a:xfrm>
            <a:prstGeom prst="rect">
              <a:avLst/>
            </a:prstGeom>
          </p:spPr>
          <p:txBody>
            <a:bodyPr wrap="square">
              <a:spAutoFit/>
            </a:bodyPr>
            <a:lstStyle/>
            <a:p>
              <a:pPr>
                <a:spcBef>
                  <a:spcPts val="300"/>
                </a:spcBef>
              </a:pPr>
              <a:r>
                <a:rPr lang="en-GB" sz="1200" dirty="0" smtClean="0">
                  <a:solidFill>
                    <a:srgbClr val="0092D0"/>
                  </a:solidFill>
                </a:rPr>
                <a:t>Conclusions</a:t>
              </a:r>
              <a:r>
                <a:rPr lang="en-GB" sz="1200" dirty="0" smtClean="0">
                  <a:solidFill>
                    <a:schemeClr val="accent1"/>
                  </a:solidFill>
                </a:rPr>
                <a:t>:</a:t>
              </a:r>
              <a:r>
                <a:rPr lang="en-GB" sz="1200" dirty="0" smtClean="0">
                  <a:solidFill>
                    <a:schemeClr val="bg2"/>
                  </a:solidFill>
                </a:rPr>
                <a:t> Summary of the Research</a:t>
              </a:r>
              <a:endParaRPr lang="en-GB" sz="1200" dirty="0">
                <a:solidFill>
                  <a:schemeClr val="bg2"/>
                </a:solidFill>
              </a:endParaRPr>
            </a:p>
          </p:txBody>
        </p:sp>
        <p:cxnSp>
          <p:nvCxnSpPr>
            <p:cNvPr id="26" name="Straight Connector 25"/>
            <p:cNvCxnSpPr/>
            <p:nvPr/>
          </p:nvCxnSpPr>
          <p:spPr bwMode="auto">
            <a:xfrm>
              <a:off x="801705" y="2220104"/>
              <a:ext cx="3573098" cy="0"/>
            </a:xfrm>
            <a:prstGeom prst="line">
              <a:avLst/>
            </a:prstGeom>
            <a:solidFill>
              <a:schemeClr val="accent1"/>
            </a:solidFill>
            <a:ln w="3175" cap="flat" cmpd="sng" algn="ctr">
              <a:solidFill>
                <a:srgbClr val="009BCD"/>
              </a:solidFill>
              <a:prstDash val="solid"/>
              <a:round/>
              <a:headEnd type="none" w="med" len="med"/>
              <a:tailEnd type="none" w="med" len="med"/>
            </a:ln>
            <a:effectLst/>
          </p:spPr>
        </p:cxnSp>
        <p:cxnSp>
          <p:nvCxnSpPr>
            <p:cNvPr id="42" name="Straight Connector 41"/>
            <p:cNvCxnSpPr/>
            <p:nvPr/>
          </p:nvCxnSpPr>
          <p:spPr bwMode="auto">
            <a:xfrm>
              <a:off x="801705" y="2724160"/>
              <a:ext cx="3573098" cy="0"/>
            </a:xfrm>
            <a:prstGeom prst="line">
              <a:avLst/>
            </a:prstGeom>
            <a:solidFill>
              <a:schemeClr val="accent1"/>
            </a:solidFill>
            <a:ln w="3175" cap="flat" cmpd="sng" algn="ctr">
              <a:solidFill>
                <a:srgbClr val="009BCD"/>
              </a:solidFill>
              <a:prstDash val="solid"/>
              <a:round/>
              <a:headEnd type="none" w="med" len="med"/>
              <a:tailEnd type="none" w="med" len="med"/>
            </a:ln>
            <a:effectLst/>
          </p:spPr>
        </p:cxnSp>
        <p:cxnSp>
          <p:nvCxnSpPr>
            <p:cNvPr id="46" name="Straight Connector 45"/>
            <p:cNvCxnSpPr/>
            <p:nvPr/>
          </p:nvCxnSpPr>
          <p:spPr bwMode="auto">
            <a:xfrm>
              <a:off x="801705" y="3247266"/>
              <a:ext cx="3573098" cy="0"/>
            </a:xfrm>
            <a:prstGeom prst="line">
              <a:avLst/>
            </a:prstGeom>
            <a:solidFill>
              <a:schemeClr val="accent1"/>
            </a:solidFill>
            <a:ln w="3175" cap="flat" cmpd="sng" algn="ctr">
              <a:solidFill>
                <a:srgbClr val="009BCD"/>
              </a:solidFill>
              <a:prstDash val="solid"/>
              <a:round/>
              <a:headEnd type="none" w="med" len="med"/>
              <a:tailEnd type="none" w="med" len="med"/>
            </a:ln>
            <a:effectLst/>
          </p:spPr>
        </p:cxnSp>
        <p:sp>
          <p:nvSpPr>
            <p:cNvPr id="67" name="Rectangle 66"/>
            <p:cNvSpPr/>
            <p:nvPr/>
          </p:nvSpPr>
          <p:spPr bwMode="auto">
            <a:xfrm>
              <a:off x="433914" y="1412776"/>
              <a:ext cx="215316" cy="225316"/>
            </a:xfrm>
            <a:prstGeom prst="rect">
              <a:avLst/>
            </a:prstGeom>
            <a:solidFill>
              <a:schemeClr val="bg1">
                <a:lumMod val="85000"/>
              </a:schemeClr>
            </a:solidFill>
            <a:ln w="6350">
              <a:noFill/>
              <a:miter lim="800000"/>
              <a:headEnd/>
              <a:tailEnd/>
            </a:ln>
          </p:spPr>
          <p:txBody>
            <a:bodyPr lIns="100913" tIns="50457" rIns="100913" bIns="50457" rtlCol="0" anchor="ctr">
              <a:noAutofit/>
            </a:bodyPr>
            <a:lstStyle/>
            <a:p>
              <a:pPr algn="ctr" defTabSz="963613" eaLnBrk="0" hangingPunct="0">
                <a:tabLst>
                  <a:tab pos="1257300" algn="l"/>
                </a:tabLst>
              </a:pPr>
              <a:endParaRPr lang="en-GB" sz="1200" dirty="0" smtClean="0">
                <a:solidFill>
                  <a:srgbClr val="FFFFFF"/>
                </a:solidFill>
                <a:latin typeface="+mn-lt"/>
              </a:endParaRPr>
            </a:p>
          </p:txBody>
        </p:sp>
        <p:sp>
          <p:nvSpPr>
            <p:cNvPr id="68" name="Rectangle 67"/>
            <p:cNvSpPr/>
            <p:nvPr/>
          </p:nvSpPr>
          <p:spPr>
            <a:xfrm>
              <a:off x="736277" y="1421016"/>
              <a:ext cx="3565787" cy="276999"/>
            </a:xfrm>
            <a:prstGeom prst="rect">
              <a:avLst/>
            </a:prstGeom>
          </p:spPr>
          <p:txBody>
            <a:bodyPr wrap="square">
              <a:spAutoFit/>
            </a:bodyPr>
            <a:lstStyle/>
            <a:p>
              <a:pPr>
                <a:spcBef>
                  <a:spcPts val="300"/>
                </a:spcBef>
              </a:pPr>
              <a:r>
                <a:rPr lang="en-GB" sz="1200" dirty="0" smtClean="0">
                  <a:solidFill>
                    <a:srgbClr val="0092D0"/>
                  </a:solidFill>
                </a:rPr>
                <a:t>Introduction</a:t>
              </a:r>
              <a:r>
                <a:rPr lang="en-GB" sz="1200" dirty="0" smtClean="0">
                  <a:solidFill>
                    <a:schemeClr val="accent1"/>
                  </a:solidFill>
                </a:rPr>
                <a:t>: </a:t>
              </a:r>
              <a:r>
                <a:rPr lang="en-GB" sz="1200" dirty="0" smtClean="0">
                  <a:solidFill>
                    <a:srgbClr val="000000"/>
                  </a:solidFill>
                </a:rPr>
                <a:t>Research Motivation &amp; Data</a:t>
              </a:r>
              <a:endParaRPr lang="en-GB" sz="1200" dirty="0">
                <a:solidFill>
                  <a:srgbClr val="000000"/>
                </a:solidFill>
              </a:endParaRPr>
            </a:p>
          </p:txBody>
        </p:sp>
        <p:cxnSp>
          <p:nvCxnSpPr>
            <p:cNvPr id="70" name="Straight Connector 69"/>
            <p:cNvCxnSpPr/>
            <p:nvPr/>
          </p:nvCxnSpPr>
          <p:spPr bwMode="auto">
            <a:xfrm>
              <a:off x="801705" y="1749956"/>
              <a:ext cx="3573098" cy="0"/>
            </a:xfrm>
            <a:prstGeom prst="line">
              <a:avLst/>
            </a:prstGeom>
            <a:solidFill>
              <a:schemeClr val="accent1"/>
            </a:solidFill>
            <a:ln w="3175" cap="flat" cmpd="sng" algn="ctr">
              <a:solidFill>
                <a:srgbClr val="009BCD"/>
              </a:solidFill>
              <a:prstDash val="solid"/>
              <a:round/>
              <a:headEnd type="none" w="med" len="med"/>
              <a:tailEnd type="none" w="med" len="med"/>
            </a:ln>
            <a:effectLst/>
          </p:spPr>
        </p:cxnSp>
        <p:sp>
          <p:nvSpPr>
            <p:cNvPr id="71" name="Rectangle 70"/>
            <p:cNvSpPr/>
            <p:nvPr/>
          </p:nvSpPr>
          <p:spPr>
            <a:xfrm>
              <a:off x="736278" y="2376805"/>
              <a:ext cx="3653399" cy="276999"/>
            </a:xfrm>
            <a:prstGeom prst="rect">
              <a:avLst/>
            </a:prstGeom>
          </p:spPr>
          <p:txBody>
            <a:bodyPr wrap="square">
              <a:spAutoFit/>
            </a:bodyPr>
            <a:lstStyle/>
            <a:p>
              <a:pPr>
                <a:spcBef>
                  <a:spcPts val="300"/>
                </a:spcBef>
              </a:pPr>
              <a:r>
                <a:rPr lang="en-GB" sz="1200" dirty="0" smtClean="0">
                  <a:solidFill>
                    <a:srgbClr val="0092D0"/>
                  </a:solidFill>
                </a:rPr>
                <a:t>Population</a:t>
              </a:r>
              <a:r>
                <a:rPr lang="en-GB" sz="1200" dirty="0" smtClean="0">
                  <a:solidFill>
                    <a:schemeClr val="accent1"/>
                  </a:solidFill>
                </a:rPr>
                <a:t>:</a:t>
              </a:r>
              <a:r>
                <a:rPr lang="en-GB" sz="1200" dirty="0" smtClean="0">
                  <a:solidFill>
                    <a:schemeClr val="bg2"/>
                  </a:solidFill>
                </a:rPr>
                <a:t> Density Estimates   </a:t>
              </a:r>
              <a:endParaRPr lang="en-GB" sz="1200" dirty="0">
                <a:solidFill>
                  <a:schemeClr val="bg2"/>
                </a:solidFill>
              </a:endParaRPr>
            </a:p>
          </p:txBody>
        </p:sp>
      </p:grpSp>
      <p:pic>
        <p:nvPicPr>
          <p:cNvPr id="24" name="Picture 4" descr="20080704_stratag_logo_irish_version.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0512" y="4547236"/>
            <a:ext cx="2592288" cy="648605"/>
          </a:xfrm>
          <a:prstGeom prst="rect">
            <a:avLst/>
          </a:prstGeom>
          <a:noFill/>
          <a:ln w="9525">
            <a:noFill/>
            <a:miter lim="800000"/>
            <a:headEnd/>
            <a:tailEnd/>
          </a:ln>
        </p:spPr>
      </p:pic>
      <p:grpSp>
        <p:nvGrpSpPr>
          <p:cNvPr id="25" name="Group 15"/>
          <p:cNvGrpSpPr>
            <a:grpSpLocks/>
          </p:cNvGrpSpPr>
          <p:nvPr/>
        </p:nvGrpSpPr>
        <p:grpSpPr bwMode="auto">
          <a:xfrm>
            <a:off x="560512" y="5486645"/>
            <a:ext cx="8784976" cy="692596"/>
            <a:chOff x="179512" y="6021288"/>
            <a:chExt cx="8496944" cy="836711"/>
          </a:xfrm>
        </p:grpSpPr>
        <p:pic>
          <p:nvPicPr>
            <p:cNvPr id="27"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32240" y="6021288"/>
              <a:ext cx="1944216" cy="611514"/>
            </a:xfrm>
            <a:prstGeom prst="rect">
              <a:avLst/>
            </a:prstGeom>
            <a:noFill/>
            <a:ln w="9525">
              <a:noFill/>
              <a:miter lim="800000"/>
              <a:headEnd/>
              <a:tailEnd/>
            </a:ln>
          </p:spPr>
        </p:pic>
        <p:pic>
          <p:nvPicPr>
            <p:cNvPr id="28" name="Picture 13" descr="logo.gif"/>
            <p:cNvPicPr>
              <a:picLocks noChangeAspect="1" noChangeArrowheads="1"/>
            </p:cNvPicPr>
            <p:nvPr/>
          </p:nvPicPr>
          <p:blipFill>
            <a:blip r:embed="rId7" cstate="print"/>
            <a:srcRect/>
            <a:stretch>
              <a:fillRect/>
            </a:stretch>
          </p:blipFill>
          <p:spPr bwMode="auto">
            <a:xfrm>
              <a:off x="3412616" y="6149537"/>
              <a:ext cx="3190197" cy="519823"/>
            </a:xfrm>
            <a:prstGeom prst="rect">
              <a:avLst/>
            </a:prstGeom>
            <a:noFill/>
            <a:ln w="9525">
              <a:noFill/>
              <a:miter lim="800000"/>
              <a:headEnd/>
              <a:tailEnd/>
            </a:ln>
          </p:spPr>
        </p:pic>
        <p:pic>
          <p:nvPicPr>
            <p:cNvPr id="29" name="Picture 9" descr="C:\Users\John\Downloads\IRC Logo.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9512" y="6070683"/>
              <a:ext cx="2952328" cy="787316"/>
            </a:xfrm>
            <a:prstGeom prst="rect">
              <a:avLst/>
            </a:prstGeom>
            <a:noFill/>
            <a:ln w="9525">
              <a:noFill/>
              <a:miter lim="800000"/>
              <a:headEnd/>
              <a:tailEnd/>
            </a:ln>
          </p:spPr>
        </p:pic>
      </p:grpSp>
      <p:pic>
        <p:nvPicPr>
          <p:cNvPr id="30" name="Picture 8" descr="SFI cmyk 300dpi.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44400" y="4341225"/>
            <a:ext cx="1317625" cy="1000125"/>
          </a:xfrm>
          <a:prstGeom prst="rect">
            <a:avLst/>
          </a:prstGeom>
          <a:noFill/>
          <a:ln w="9525">
            <a:noFill/>
            <a:miter lim="800000"/>
            <a:headEnd/>
            <a:tailEnd/>
          </a:ln>
        </p:spPr>
      </p:pic>
    </p:spTree>
    <p:extLst>
      <p:ext uri="{BB962C8B-B14F-4D97-AF65-F5344CB8AC3E}">
        <p14:creationId xmlns:p14="http://schemas.microsoft.com/office/powerpoint/2010/main" val="3303061813"/>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ED Population</a:t>
            </a:r>
          </a:p>
        </p:txBody>
      </p:sp>
      <p:pic>
        <p:nvPicPr>
          <p:cNvPr id="14338"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136576" y="1412777"/>
            <a:ext cx="7704856" cy="4907537"/>
          </a:xfrm>
          <a:prstGeom prst="rect">
            <a:avLst/>
          </a:prstGeom>
          <a:noFill/>
          <a:ln w="9525">
            <a:noFill/>
            <a:miter lim="800000"/>
            <a:headEnd/>
            <a:tailEnd/>
          </a:ln>
        </p:spPr>
      </p:pic>
      <p:sp>
        <p:nvSpPr>
          <p:cNvPr id="5" name="Content Placeholder 2"/>
          <p:cNvSpPr txBox="1">
            <a:spLocks/>
          </p:cNvSpPr>
          <p:nvPr/>
        </p:nvSpPr>
        <p:spPr bwMode="auto">
          <a:xfrm>
            <a:off x="848544" y="6309321"/>
            <a:ext cx="8229600" cy="3208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fontAlgn="base" hangingPunct="0">
              <a:spcBef>
                <a:spcPct val="20000"/>
              </a:spcBef>
              <a:spcAft>
                <a:spcPct val="0"/>
              </a:spcAft>
              <a:buFont typeface="Arial" charset="0"/>
              <a:buChar char="•"/>
              <a:defRPr/>
            </a:pPr>
            <a:endParaRPr lang="en-GB" sz="1600" dirty="0"/>
          </a:p>
        </p:txBody>
      </p:sp>
      <p:sp>
        <p:nvSpPr>
          <p:cNvPr id="6" name="TextBox 5"/>
          <p:cNvSpPr txBox="1"/>
          <p:nvPr/>
        </p:nvSpPr>
        <p:spPr>
          <a:xfrm>
            <a:off x="2144688" y="6309320"/>
            <a:ext cx="2232248" cy="369332"/>
          </a:xfrm>
          <a:prstGeom prst="rect">
            <a:avLst/>
          </a:prstGeom>
          <a:noFill/>
        </p:spPr>
        <p:txBody>
          <a:bodyPr wrap="square" rtlCol="0">
            <a:spAutoFit/>
          </a:bodyPr>
          <a:lstStyle/>
          <a:p>
            <a:r>
              <a:rPr lang="en-GB" dirty="0"/>
              <a:t>Corr – 86.61%</a:t>
            </a:r>
          </a:p>
        </p:txBody>
      </p:sp>
      <p:sp>
        <p:nvSpPr>
          <p:cNvPr id="7" name="TextBox 6"/>
          <p:cNvSpPr txBox="1"/>
          <p:nvPr/>
        </p:nvSpPr>
        <p:spPr>
          <a:xfrm>
            <a:off x="6105128" y="6309320"/>
            <a:ext cx="2232248" cy="369332"/>
          </a:xfrm>
          <a:prstGeom prst="rect">
            <a:avLst/>
          </a:prstGeom>
          <a:noFill/>
        </p:spPr>
        <p:txBody>
          <a:bodyPr wrap="square" rtlCol="0">
            <a:spAutoFit/>
          </a:bodyPr>
          <a:lstStyle/>
          <a:p>
            <a:r>
              <a:rPr lang="en-GB" dirty="0"/>
              <a:t>Corr – 84.38%</a:t>
            </a:r>
          </a:p>
        </p:txBody>
      </p:sp>
    </p:spTree>
    <p:extLst>
      <p:ext uri="{BB962C8B-B14F-4D97-AF65-F5344CB8AC3E}">
        <p14:creationId xmlns:p14="http://schemas.microsoft.com/office/powerpoint/2010/main" val="11553211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latin typeface="Arial" charset="0"/>
                <a:cs typeface="Arial" charset="0"/>
              </a:rPr>
              <a:t>Population Estimation</a:t>
            </a:r>
            <a:endParaRPr lang="en-GB" dirty="0"/>
          </a:p>
        </p:txBody>
      </p:sp>
      <p:sp>
        <p:nvSpPr>
          <p:cNvPr id="6" name="Text Placeholder 5"/>
          <p:cNvSpPr>
            <a:spLocks noGrp="1"/>
          </p:cNvSpPr>
          <p:nvPr>
            <p:ph type="body" sz="half" idx="2"/>
          </p:nvPr>
        </p:nvSpPr>
        <p:spPr/>
        <p:txBody>
          <a:bodyPr/>
          <a:lstStyle/>
          <a:p>
            <a:pPr marL="180975" indent="-180975">
              <a:buFont typeface="Arial" charset="0"/>
              <a:buChar char="•"/>
            </a:pPr>
            <a:r>
              <a:rPr lang="en-GB" dirty="0"/>
              <a:t>The correlation between census data and maximum weighting approach is approximately 98.4%.</a:t>
            </a:r>
          </a:p>
          <a:p>
            <a:pPr marL="180975" indent="-180975">
              <a:buFont typeface="Arial" charset="0"/>
              <a:buChar char="•"/>
            </a:pPr>
            <a:endParaRPr lang="en-GB" sz="800" dirty="0"/>
          </a:p>
          <a:p>
            <a:pPr marL="180975" indent="-180975">
              <a:buFont typeface="Arial" charset="0"/>
              <a:buChar char="•"/>
            </a:pPr>
            <a:r>
              <a:rPr lang="en-GB" dirty="0"/>
              <a:t>The correlation between census data and aggregated approach is approximately  97.7%.</a:t>
            </a:r>
          </a:p>
          <a:p>
            <a:pPr marL="180975" indent="-180975">
              <a:buFont typeface="Arial" charset="0"/>
              <a:buChar char="•"/>
            </a:pPr>
            <a:endParaRPr lang="en-GB" sz="800" dirty="0"/>
          </a:p>
          <a:p>
            <a:pPr marL="180975" indent="-180975">
              <a:buFont typeface="Arial" charset="0"/>
              <a:buChar char="•"/>
            </a:pPr>
            <a:r>
              <a:rPr lang="en-GB" dirty="0"/>
              <a:t>However, as performance is restricted by its ability to measure population proportions in different areas, but not the ability to estimate counts, the effectiveness of such techniques for inferring census type data needs further research and is the subject of future work.</a:t>
            </a:r>
          </a:p>
          <a:p>
            <a:pPr marL="180975" indent="-180975">
              <a:buFont typeface="Arial" charset="0"/>
              <a:buChar char="•"/>
            </a:pPr>
            <a:endParaRPr lang="en-GB" dirty="0"/>
          </a:p>
          <a:p>
            <a:pPr marL="180975" indent="-180975">
              <a:buFont typeface="Arial" charset="0"/>
              <a:buChar char="•"/>
            </a:pPr>
            <a:endParaRPr lang="en-GB" dirty="0"/>
          </a:p>
          <a:p>
            <a:endParaRPr lang="en-GB" dirty="0"/>
          </a:p>
        </p:txBody>
      </p:sp>
      <p:pic>
        <p:nvPicPr>
          <p:cNvPr id="2050"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160912" y="620689"/>
            <a:ext cx="4959370" cy="5853113"/>
          </a:xfrm>
          <a:prstGeom prst="rect">
            <a:avLst/>
          </a:prstGeom>
          <a:noFill/>
          <a:ln w="9525">
            <a:noFill/>
            <a:miter lim="800000"/>
            <a:headEnd/>
            <a:tailEnd/>
          </a:ln>
        </p:spPr>
      </p:pic>
    </p:spTree>
    <p:extLst>
      <p:ext uri="{BB962C8B-B14F-4D97-AF65-F5344CB8AC3E}">
        <p14:creationId xmlns:p14="http://schemas.microsoft.com/office/powerpoint/2010/main" val="3145002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Application Areas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GB" sz="2000" dirty="0"/>
              <a:t>Mobile network operators are beginning to see profit margins fall  due to </a:t>
            </a:r>
          </a:p>
          <a:p>
            <a:pPr marL="689905" lvl="2" indent="-285750">
              <a:buFont typeface="Arial" panose="020B0604020202020204" pitchFamily="34" charset="0"/>
              <a:buChar char="•"/>
            </a:pPr>
            <a:r>
              <a:rPr lang="en-GB" sz="1500" dirty="0"/>
              <a:t>tighter regulation</a:t>
            </a:r>
          </a:p>
          <a:p>
            <a:pPr marL="689905" lvl="2" indent="-285750">
              <a:buFont typeface="Arial" panose="020B0604020202020204" pitchFamily="34" charset="0"/>
              <a:buChar char="•"/>
            </a:pPr>
            <a:r>
              <a:rPr lang="en-GB" sz="1500" dirty="0" smtClean="0"/>
              <a:t>increasing </a:t>
            </a:r>
            <a:r>
              <a:rPr lang="en-GB" sz="1500" dirty="0"/>
              <a:t>demand for data services</a:t>
            </a:r>
          </a:p>
          <a:p>
            <a:pPr marL="689905" lvl="2" indent="-285750">
              <a:buFont typeface="Arial" panose="020B0604020202020204" pitchFamily="34" charset="0"/>
              <a:buChar char="•"/>
            </a:pPr>
            <a:r>
              <a:rPr lang="en-GB" sz="1500" dirty="0" smtClean="0"/>
              <a:t>falling </a:t>
            </a:r>
            <a:r>
              <a:rPr lang="en-GB" sz="1500" dirty="0"/>
              <a:t>revenues generated from call and SMS traffic  </a:t>
            </a:r>
          </a:p>
          <a:p>
            <a:pPr>
              <a:buFont typeface="Arial" panose="020B0604020202020204" pitchFamily="34" charset="0"/>
              <a:buChar char="•"/>
            </a:pPr>
            <a:endParaRPr lang="en-GB" sz="1800" dirty="0"/>
          </a:p>
          <a:p>
            <a:pPr marL="342900" indent="-342900">
              <a:buFont typeface="Arial" panose="020B0604020202020204" pitchFamily="34" charset="0"/>
              <a:buChar char="•"/>
            </a:pPr>
            <a:r>
              <a:rPr lang="en-GB" sz="2000" dirty="0"/>
              <a:t>In this context, network operators are increasingly focusing their efforts on</a:t>
            </a:r>
          </a:p>
          <a:p>
            <a:pPr marL="689905" lvl="2" indent="-285750">
              <a:buFont typeface="Arial" panose="020B0604020202020204" pitchFamily="34" charset="0"/>
              <a:buChar char="•"/>
            </a:pPr>
            <a:r>
              <a:rPr lang="en-GB" sz="1500" dirty="0"/>
              <a:t>new revenues generation schemes</a:t>
            </a:r>
          </a:p>
          <a:p>
            <a:pPr marL="689905" lvl="2" indent="-285750">
              <a:buFont typeface="Arial" panose="020B0604020202020204" pitchFamily="34" charset="0"/>
              <a:buChar char="•"/>
            </a:pPr>
            <a:r>
              <a:rPr lang="en-GB" sz="1500" dirty="0"/>
              <a:t>lower subscriber churn</a:t>
            </a:r>
          </a:p>
          <a:p>
            <a:pPr marL="689905" lvl="2" indent="-285750">
              <a:buFont typeface="Arial" panose="020B0604020202020204" pitchFamily="34" charset="0"/>
              <a:buChar char="•"/>
            </a:pPr>
            <a:r>
              <a:rPr lang="en-GB" sz="1500" dirty="0"/>
              <a:t>increasing customer satisfaction rates</a:t>
            </a:r>
          </a:p>
          <a:p>
            <a:pPr marL="285750" lvl="1" indent="-285750">
              <a:buFont typeface="Arial" panose="020B0604020202020204" pitchFamily="34" charset="0"/>
              <a:buChar char="•"/>
            </a:pPr>
            <a:endParaRPr lang="en-GB" sz="1800" dirty="0"/>
          </a:p>
          <a:p>
            <a:pPr marL="342900" indent="-342900">
              <a:buFont typeface="Arial" panose="020B0604020202020204" pitchFamily="34" charset="0"/>
              <a:buChar char="•"/>
            </a:pPr>
            <a:r>
              <a:rPr lang="en-GB" sz="2000" dirty="0"/>
              <a:t>However, this shift in focus has unearthed significant gaps in their knowledge of how subscribers use and perceive the mobile services on offer to them.</a:t>
            </a:r>
          </a:p>
        </p:txBody>
      </p:sp>
    </p:spTree>
    <p:extLst>
      <p:ext uri="{BB962C8B-B14F-4D97-AF65-F5344CB8AC3E}">
        <p14:creationId xmlns:p14="http://schemas.microsoft.com/office/powerpoint/2010/main" val="6329092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sz="3200" dirty="0"/>
              <a:t>Transportation Planning</a:t>
            </a:r>
          </a:p>
        </p:txBody>
      </p:sp>
      <p:pic>
        <p:nvPicPr>
          <p:cNvPr id="53250" name="Picture 2" descr="cellLocations2GvoronoiCellR.ep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52999" y="1268760"/>
            <a:ext cx="4322530" cy="4860000"/>
          </a:xfrm>
          <a:prstGeom prst="rect">
            <a:avLst/>
          </a:prstGeom>
          <a:noFill/>
        </p:spPr>
      </p:pic>
      <p:pic>
        <p:nvPicPr>
          <p:cNvPr id="53249" name="Picture 3" descr="cellLocations3GvoronoiCellR.ep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0511" y="1268760"/>
            <a:ext cx="4399094" cy="4860000"/>
          </a:xfrm>
          <a:prstGeom prst="rect">
            <a:avLst/>
          </a:prstGeom>
          <a:noFill/>
        </p:spPr>
      </p:pic>
      <p:sp>
        <p:nvSpPr>
          <p:cNvPr id="10" name="Rectangle 9"/>
          <p:cNvSpPr/>
          <p:nvPr/>
        </p:nvSpPr>
        <p:spPr>
          <a:xfrm>
            <a:off x="848544" y="6021289"/>
            <a:ext cx="8352928" cy="646331"/>
          </a:xfrm>
          <a:prstGeom prst="rect">
            <a:avLst/>
          </a:prstGeom>
        </p:spPr>
        <p:txBody>
          <a:bodyPr wrap="square">
            <a:spAutoFit/>
          </a:bodyPr>
          <a:lstStyle/>
          <a:p>
            <a:r>
              <a:rPr lang="en-US" dirty="0">
                <a:solidFill>
                  <a:schemeClr val="bg2"/>
                </a:solidFill>
              </a:rPr>
              <a:t>Kernel density estimate of journey trajectories identified as travelling along (a) road and (b) rail travel paths.</a:t>
            </a:r>
            <a:endParaRPr lang="en-GB" dirty="0">
              <a:solidFill>
                <a:schemeClr val="bg2"/>
              </a:solidFill>
            </a:endParaRPr>
          </a:p>
        </p:txBody>
      </p:sp>
    </p:spTree>
    <p:extLst>
      <p:ext uri="{BB962C8B-B14F-4D97-AF65-F5344CB8AC3E}">
        <p14:creationId xmlns:p14="http://schemas.microsoft.com/office/powerpoint/2010/main" val="1065284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High Mobile Traffic Regions Of Interest</a:t>
            </a:r>
          </a:p>
        </p:txBody>
      </p:sp>
      <p:sp>
        <p:nvSpPr>
          <p:cNvPr id="6" name="Text Placeholder 5"/>
          <p:cNvSpPr>
            <a:spLocks noGrp="1"/>
          </p:cNvSpPr>
          <p:nvPr>
            <p:ph type="body" sz="half" idx="2"/>
          </p:nvPr>
        </p:nvSpPr>
        <p:spPr/>
        <p:txBody>
          <a:bodyPr/>
          <a:lstStyle/>
          <a:p>
            <a:pPr marL="180975" indent="-180975">
              <a:buFont typeface="Arial" pitchFamily="34" charset="0"/>
              <a:buChar char="•"/>
            </a:pPr>
            <a:r>
              <a:rPr lang="en-GB" sz="1800" dirty="0"/>
              <a:t>Combine the vector weights of high data usage subscribers</a:t>
            </a:r>
          </a:p>
          <a:p>
            <a:pPr marL="180975" indent="-180975">
              <a:buFont typeface="Arial" pitchFamily="34" charset="0"/>
              <a:buChar char="•"/>
            </a:pPr>
            <a:endParaRPr lang="en-GB" sz="1000" dirty="0"/>
          </a:p>
          <a:p>
            <a:pPr marL="180975" indent="-180975">
              <a:buFont typeface="Arial" pitchFamily="34" charset="0"/>
              <a:buChar char="•"/>
            </a:pPr>
            <a:r>
              <a:rPr lang="en-GB" sz="1800" dirty="0"/>
              <a:t>Better understanding of the areas they occupy on a daily basis</a:t>
            </a:r>
          </a:p>
          <a:p>
            <a:pPr marL="180975" indent="-180975">
              <a:buFont typeface="Arial" pitchFamily="34" charset="0"/>
              <a:buChar char="•"/>
            </a:pPr>
            <a:endParaRPr lang="en-GB" sz="1000" dirty="0"/>
          </a:p>
          <a:p>
            <a:pPr marL="180975" indent="-180975">
              <a:buFont typeface="Arial" pitchFamily="34" charset="0"/>
              <a:buChar char="•"/>
            </a:pPr>
            <a:r>
              <a:rPr lang="en-GB" sz="1800" dirty="0"/>
              <a:t>Design more efficient networks</a:t>
            </a:r>
          </a:p>
          <a:p>
            <a:pPr marL="180975" indent="-180975">
              <a:buFont typeface="Arial" pitchFamily="34" charset="0"/>
              <a:buChar char="•"/>
            </a:pPr>
            <a:endParaRPr lang="en-GB" sz="1000" dirty="0"/>
          </a:p>
          <a:p>
            <a:pPr marL="180975" indent="-180975">
              <a:buFont typeface="Arial" pitchFamily="34" charset="0"/>
              <a:buChar char="•"/>
            </a:pPr>
            <a:r>
              <a:rPr lang="en-GB" sz="1800" dirty="0"/>
              <a:t>Identify coverage black spots</a:t>
            </a:r>
          </a:p>
          <a:p>
            <a:pPr marL="180975" indent="-180975">
              <a:buFont typeface="Arial" pitchFamily="34" charset="0"/>
              <a:buChar char="•"/>
            </a:pPr>
            <a:endParaRPr lang="en-GB" sz="1000" dirty="0"/>
          </a:p>
          <a:p>
            <a:pPr marL="180975" indent="-180975">
              <a:buFont typeface="Arial" pitchFamily="34" charset="0"/>
              <a:buChar char="•"/>
            </a:pPr>
            <a:r>
              <a:rPr lang="en-GB" sz="1800" dirty="0"/>
              <a:t>Better data for marketing</a:t>
            </a:r>
          </a:p>
          <a:p>
            <a:endParaRPr lang="en-GB" dirty="0"/>
          </a:p>
        </p:txBody>
      </p:sp>
      <p:pic>
        <p:nvPicPr>
          <p:cNvPr id="16386"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448944" y="548681"/>
            <a:ext cx="4797222" cy="5942309"/>
          </a:xfrm>
          <a:prstGeom prst="rect">
            <a:avLst/>
          </a:prstGeom>
          <a:noFill/>
          <a:ln w="9525">
            <a:noFill/>
            <a:miter lim="800000"/>
            <a:headEnd/>
            <a:tailEnd/>
          </a:ln>
        </p:spPr>
      </p:pic>
    </p:spTree>
    <p:extLst>
      <p:ext uri="{BB962C8B-B14F-4D97-AF65-F5344CB8AC3E}">
        <p14:creationId xmlns:p14="http://schemas.microsoft.com/office/powerpoint/2010/main" val="9343224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8229600" cy="908720"/>
          </a:xfrm>
        </p:spPr>
        <p:txBody>
          <a:bodyPr/>
          <a:lstStyle/>
          <a:p>
            <a:r>
              <a:rPr lang="en-GB" sz="3600" dirty="0"/>
              <a:t>Identify Event Mobility</a:t>
            </a:r>
          </a:p>
        </p:txBody>
      </p:sp>
      <p:pic>
        <p:nvPicPr>
          <p:cNvPr id="5" name="EventMobility.wmv">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cstate="print"/>
          <a:stretch>
            <a:fillRect/>
          </a:stretch>
        </p:blipFill>
        <p:spPr>
          <a:xfrm>
            <a:off x="1166192" y="908720"/>
            <a:ext cx="7573616" cy="5317938"/>
          </a:xfrm>
          <a:prstGeom prst="rect">
            <a:avLst/>
          </a:prstGeom>
        </p:spPr>
      </p:pic>
    </p:spTree>
    <p:extLst>
      <p:ext uri="{BB962C8B-B14F-4D97-AF65-F5344CB8AC3E}">
        <p14:creationId xmlns:p14="http://schemas.microsoft.com/office/powerpoint/2010/main" val="185408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3600" dirty="0"/>
              <a:t>Geographically Weighted Amenities </a:t>
            </a:r>
          </a:p>
        </p:txBody>
      </p:sp>
      <p:pic>
        <p:nvPicPr>
          <p:cNvPr id="1026"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838200" y="1442750"/>
            <a:ext cx="8229600" cy="4362514"/>
          </a:xfrm>
          <a:prstGeom prst="rect">
            <a:avLst/>
          </a:prstGeom>
          <a:noFill/>
          <a:ln w="9525">
            <a:noFill/>
            <a:miter lim="800000"/>
            <a:headEnd/>
            <a:tailEnd/>
          </a:ln>
        </p:spPr>
      </p:pic>
    </p:spTree>
    <p:extLst>
      <p:ext uri="{BB962C8B-B14F-4D97-AF65-F5344CB8AC3E}">
        <p14:creationId xmlns:p14="http://schemas.microsoft.com/office/powerpoint/2010/main" val="40438665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56656" y="1268761"/>
            <a:ext cx="6499486" cy="5476351"/>
          </a:xfrm>
          <a:prstGeom prst="rect">
            <a:avLst/>
          </a:prstGeom>
          <a:noFill/>
          <a:ln w="9525">
            <a:noFill/>
            <a:miter lim="800000"/>
            <a:headEnd/>
            <a:tailEnd/>
          </a:ln>
        </p:spPr>
      </p:pic>
      <p:sp>
        <p:nvSpPr>
          <p:cNvPr id="6" name="Title 5"/>
          <p:cNvSpPr>
            <a:spLocks noGrp="1"/>
          </p:cNvSpPr>
          <p:nvPr>
            <p:ph type="title"/>
          </p:nvPr>
        </p:nvSpPr>
        <p:spPr/>
        <p:txBody>
          <a:bodyPr/>
          <a:lstStyle/>
          <a:p>
            <a:r>
              <a:rPr lang="en-GB" sz="3600" dirty="0"/>
              <a:t>Catchment Area</a:t>
            </a:r>
          </a:p>
        </p:txBody>
      </p:sp>
    </p:spTree>
    <p:extLst>
      <p:ext uri="{BB962C8B-B14F-4D97-AF65-F5344CB8AC3E}">
        <p14:creationId xmlns:p14="http://schemas.microsoft.com/office/powerpoint/2010/main" val="2863999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Acknowledgements</a:t>
            </a:r>
          </a:p>
        </p:txBody>
      </p:sp>
      <p:sp>
        <p:nvSpPr>
          <p:cNvPr id="3" name="Content Placeholder 2"/>
          <p:cNvSpPr>
            <a:spLocks noGrp="1"/>
          </p:cNvSpPr>
          <p:nvPr>
            <p:ph idx="1"/>
          </p:nvPr>
        </p:nvSpPr>
        <p:spPr>
          <a:xfrm>
            <a:off x="838200" y="1916833"/>
            <a:ext cx="8229600" cy="4209331"/>
          </a:xfrm>
        </p:spPr>
        <p:txBody>
          <a:bodyPr/>
          <a:lstStyle/>
          <a:p>
            <a:pPr marL="0" indent="0" algn="just"/>
            <a:r>
              <a:rPr lang="en-GB" sz="2400" dirty="0"/>
              <a:t>This research was funded by a Strategic Research Cluster grant (07/SRC/I1168) by Science Foundation Ireland under the National Development Plan and by the Irish Research Council under their Embark Initiative in partnership with ESRI Ireland. </a:t>
            </a:r>
          </a:p>
          <a:p>
            <a:pPr marL="0" indent="0" algn="just"/>
            <a:endParaRPr lang="en-GB" sz="600" dirty="0"/>
          </a:p>
          <a:p>
            <a:pPr marL="0" indent="0" algn="just"/>
            <a:r>
              <a:rPr lang="en-GB" sz="2400" dirty="0"/>
              <a:t>I would also like to gratefully acknowledge the support of Meteor for providing the data used in this research, in particular John Bathe and Adrian Whitwham.</a:t>
            </a:r>
          </a:p>
        </p:txBody>
      </p:sp>
    </p:spTree>
    <p:extLst>
      <p:ext uri="{BB962C8B-B14F-4D97-AF65-F5344CB8AC3E}">
        <p14:creationId xmlns:p14="http://schemas.microsoft.com/office/powerpoint/2010/main" val="18684724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2348880"/>
            <a:ext cx="8915400" cy="3777284"/>
          </a:xfrm>
        </p:spPr>
        <p:txBody>
          <a:bodyPr/>
          <a:lstStyle/>
          <a:p>
            <a:pPr algn="ctr"/>
            <a:endParaRPr lang="en-GB" sz="2000" dirty="0" smtClean="0"/>
          </a:p>
          <a:p>
            <a:pPr algn="ctr"/>
            <a:r>
              <a:rPr lang="en-GB" sz="2000" dirty="0" smtClean="0"/>
              <a:t>Questions?</a:t>
            </a:r>
            <a:endParaRPr lang="en-GB" sz="2000" dirty="0"/>
          </a:p>
        </p:txBody>
      </p:sp>
    </p:spTree>
    <p:extLst>
      <p:ext uri="{BB962C8B-B14F-4D97-AF65-F5344CB8AC3E}">
        <p14:creationId xmlns:p14="http://schemas.microsoft.com/office/powerpoint/2010/main" val="451248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7"/>
          </p:nvPr>
        </p:nvSpPr>
        <p:spPr/>
        <p:txBody>
          <a:bodyPr/>
          <a:lstStyle/>
          <a:p>
            <a:pPr marL="342900" indent="-342900">
              <a:buFont typeface="Arial" panose="020B0604020202020204" pitchFamily="34" charset="0"/>
              <a:buChar char="•"/>
            </a:pPr>
            <a:r>
              <a:rPr lang="en-GB" sz="2000" dirty="0"/>
              <a:t>Measuring the movement of people is a fundamental activity in modern society</a:t>
            </a:r>
          </a:p>
          <a:p>
            <a:pPr marL="171450" indent="-171450">
              <a:buFont typeface="Arial" panose="020B0604020202020204" pitchFamily="34" charset="0"/>
              <a:buChar char="•"/>
            </a:pPr>
            <a:endParaRPr lang="en-GB" sz="800" dirty="0"/>
          </a:p>
          <a:p>
            <a:pPr marL="342900" indent="-342900">
              <a:buFont typeface="Arial" panose="020B0604020202020204" pitchFamily="34" charset="0"/>
              <a:buChar char="•"/>
            </a:pPr>
            <a:r>
              <a:rPr lang="en-GB" sz="2000" dirty="0"/>
              <a:t>Movement data is used by:</a:t>
            </a:r>
          </a:p>
          <a:p>
            <a:pPr marL="689905" lvl="2" indent="-285750">
              <a:buFont typeface="Arial" panose="020B0604020202020204" pitchFamily="34" charset="0"/>
              <a:buChar char="•"/>
            </a:pPr>
            <a:r>
              <a:rPr lang="en-GB" sz="1700" dirty="0"/>
              <a:t>Transportation services</a:t>
            </a:r>
          </a:p>
          <a:p>
            <a:pPr marL="689905" lvl="2" indent="-285750">
              <a:buFont typeface="Arial" panose="020B0604020202020204" pitchFamily="34" charset="0"/>
              <a:buChar char="•"/>
            </a:pPr>
            <a:r>
              <a:rPr lang="en-GB" sz="1700" dirty="0"/>
              <a:t>Planning authorities </a:t>
            </a:r>
          </a:p>
          <a:p>
            <a:pPr marL="689905" lvl="2" indent="-285750">
              <a:buFont typeface="Arial" panose="020B0604020202020204" pitchFamily="34" charset="0"/>
              <a:buChar char="•"/>
            </a:pPr>
            <a:r>
              <a:rPr lang="en-GB" sz="1700" dirty="0"/>
              <a:t>Governmental departments</a:t>
            </a:r>
          </a:p>
          <a:p>
            <a:pPr marL="171450" lvl="1" indent="-171450">
              <a:buFont typeface="Arial" panose="020B0604020202020204" pitchFamily="34" charset="0"/>
              <a:buChar char="•"/>
            </a:pPr>
            <a:endParaRPr lang="en-GB" sz="800" dirty="0"/>
          </a:p>
          <a:p>
            <a:pPr marL="342900" indent="-342900">
              <a:buFont typeface="Arial" panose="020B0604020202020204" pitchFamily="34" charset="0"/>
              <a:buChar char="•"/>
            </a:pPr>
            <a:r>
              <a:rPr lang="en-GB" sz="2000" dirty="0"/>
              <a:t>It is also the primary data source used in the delivery of mobile communications and location based services</a:t>
            </a:r>
          </a:p>
          <a:p>
            <a:pPr marL="171450" indent="-171450">
              <a:buFont typeface="Arial" panose="020B0604020202020204" pitchFamily="34" charset="0"/>
              <a:buChar char="•"/>
            </a:pPr>
            <a:endParaRPr lang="en-GB" sz="800" dirty="0"/>
          </a:p>
          <a:p>
            <a:pPr marL="342900" indent="-342900">
              <a:buFont typeface="Arial" panose="020B0604020202020204" pitchFamily="34" charset="0"/>
              <a:buChar char="•"/>
            </a:pPr>
            <a:r>
              <a:rPr lang="en-GB" sz="2000" dirty="0"/>
              <a:t>This research documents novel algorithms and techniques for the estimation of movement from mobile telephony data addressing practical issues related to sampling, privacy and spatial uncertainty.</a:t>
            </a:r>
          </a:p>
          <a:p>
            <a:endParaRPr lang="en-GB" dirty="0"/>
          </a:p>
        </p:txBody>
      </p:sp>
      <p:sp>
        <p:nvSpPr>
          <p:cNvPr id="3" name="Title 2"/>
          <p:cNvSpPr>
            <a:spLocks noGrp="1"/>
          </p:cNvSpPr>
          <p:nvPr>
            <p:ph type="title"/>
          </p:nvPr>
        </p:nvSpPr>
        <p:spPr/>
        <p:txBody>
          <a:bodyPr/>
          <a:lstStyle/>
          <a:p>
            <a:r>
              <a:rPr lang="en-GB" sz="3200" dirty="0"/>
              <a:t>Research Motivation</a:t>
            </a:r>
          </a:p>
        </p:txBody>
      </p:sp>
    </p:spTree>
    <p:extLst>
      <p:ext uri="{BB962C8B-B14F-4D97-AF65-F5344CB8AC3E}">
        <p14:creationId xmlns:p14="http://schemas.microsoft.com/office/powerpoint/2010/main" val="3211555677"/>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7"/>
          </p:nvPr>
        </p:nvSpPr>
        <p:spPr/>
        <p:txBody>
          <a:bodyPr/>
          <a:lstStyle/>
          <a:p>
            <a:pPr marL="342900" lvl="0" indent="-342900" eaLnBrk="0" hangingPunct="0">
              <a:spcBef>
                <a:spcPct val="20000"/>
              </a:spcBef>
              <a:spcAft>
                <a:spcPct val="0"/>
              </a:spcAft>
              <a:buFont typeface="Arial" charset="0"/>
              <a:buChar char="•"/>
              <a:defRPr/>
            </a:pPr>
            <a:r>
              <a:rPr lang="en-GB" sz="2400" dirty="0"/>
              <a:t>Call Detail Records (CDR)</a:t>
            </a:r>
          </a:p>
          <a:p>
            <a:pPr marL="742950" lvl="1" indent="-285750" eaLnBrk="0" hangingPunct="0">
              <a:spcBef>
                <a:spcPct val="20000"/>
              </a:spcBef>
              <a:spcAft>
                <a:spcPct val="0"/>
              </a:spcAft>
              <a:buFont typeface="Arial" charset="0"/>
              <a:buChar char="–"/>
              <a:defRPr/>
            </a:pPr>
            <a:r>
              <a:rPr lang="en-GB" sz="2000" dirty="0"/>
              <a:t>CDR is a data log of recorded Call, SMS and data  activities which occur on a mobile operator’s telephony network. </a:t>
            </a:r>
          </a:p>
          <a:p>
            <a:pPr marL="742950" lvl="1" indent="-285750" eaLnBrk="0" hangingPunct="0">
              <a:spcBef>
                <a:spcPct val="20000"/>
              </a:spcBef>
              <a:spcAft>
                <a:spcPct val="0"/>
              </a:spcAft>
              <a:buFont typeface="Arial" charset="0"/>
              <a:buChar char="–"/>
              <a:defRPr/>
            </a:pPr>
            <a:r>
              <a:rPr lang="en-GB" dirty="0">
                <a:cs typeface="Arial" pitchFamily="34" charset="0"/>
              </a:rPr>
              <a:t>Approximately 1 million customers generating over 1.5 billion records</a:t>
            </a:r>
            <a:endParaRPr lang="en-GB" sz="2000" dirty="0">
              <a:solidFill>
                <a:schemeClr val="tx1"/>
              </a:solidFill>
            </a:endParaRPr>
          </a:p>
          <a:p>
            <a:endParaRPr lang="en-GB" dirty="0"/>
          </a:p>
        </p:txBody>
      </p:sp>
      <p:sp>
        <p:nvSpPr>
          <p:cNvPr id="3" name="Title 2"/>
          <p:cNvSpPr>
            <a:spLocks noGrp="1"/>
          </p:cNvSpPr>
          <p:nvPr>
            <p:ph type="title"/>
          </p:nvPr>
        </p:nvSpPr>
        <p:spPr/>
        <p:txBody>
          <a:bodyPr/>
          <a:lstStyle/>
          <a:p>
            <a:r>
              <a:rPr lang="en-GB" sz="3200" dirty="0"/>
              <a:t>Mobile Telephony Data</a:t>
            </a:r>
          </a:p>
        </p:txBody>
      </p:sp>
      <p:pic>
        <p:nvPicPr>
          <p:cNvPr id="4" name="Picture 2"/>
          <p:cNvPicPr>
            <a:picLocks noChangeAspect="1" noChangeArrowheads="1"/>
          </p:cNvPicPr>
          <p:nvPr/>
        </p:nvPicPr>
        <p:blipFill>
          <a:blip r:embed="rId2" cstate="print"/>
          <a:srcRect/>
          <a:stretch>
            <a:fillRect/>
          </a:stretch>
        </p:blipFill>
        <p:spPr bwMode="auto">
          <a:xfrm>
            <a:off x="3936808" y="5965471"/>
            <a:ext cx="1946152" cy="632137"/>
          </a:xfrm>
          <a:prstGeom prst="rect">
            <a:avLst/>
          </a:prstGeom>
          <a:noFill/>
          <a:ln w="9525">
            <a:noFill/>
            <a:miter lim="800000"/>
            <a:headEnd/>
            <a:tailEnd/>
          </a:ln>
        </p:spPr>
      </p:pic>
      <p:pic>
        <p:nvPicPr>
          <p:cNvPr id="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67944" y="3933056"/>
            <a:ext cx="1336431" cy="1589302"/>
          </a:xfrm>
          <a:prstGeom prst="rect">
            <a:avLst/>
          </a:prstGeom>
          <a:noFill/>
          <a:ln w="9525">
            <a:noFill/>
            <a:miter lim="800000"/>
            <a:headEnd/>
            <a:tailEnd/>
          </a:ln>
        </p:spPr>
      </p:pic>
      <p:pic>
        <p:nvPicPr>
          <p:cNvPr id="6"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34214" y="3428999"/>
            <a:ext cx="1462316" cy="1385955"/>
          </a:xfrm>
          <a:prstGeom prst="rect">
            <a:avLst/>
          </a:prstGeom>
          <a:noFill/>
          <a:ln w="9525">
            <a:noFill/>
            <a:miter lim="800000"/>
            <a:headEnd/>
            <a:tailEnd/>
          </a:ln>
        </p:spPr>
      </p:pic>
      <p:pic>
        <p:nvPicPr>
          <p:cNvPr id="7"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19672" y="4365104"/>
            <a:ext cx="339371" cy="661187"/>
          </a:xfrm>
          <a:prstGeom prst="rect">
            <a:avLst/>
          </a:prstGeom>
          <a:noFill/>
          <a:ln w="9525">
            <a:noFill/>
            <a:miter lim="800000"/>
            <a:headEnd/>
            <a:tailEnd/>
          </a:ln>
        </p:spPr>
      </p:pic>
      <p:pic>
        <p:nvPicPr>
          <p:cNvPr id="8" name="Picture 7"/>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68344" y="4797152"/>
            <a:ext cx="330580" cy="644061"/>
          </a:xfrm>
          <a:prstGeom prst="rect">
            <a:avLst/>
          </a:prstGeom>
          <a:noFill/>
          <a:ln w="9525">
            <a:noFill/>
            <a:miter lim="800000"/>
            <a:headEnd/>
            <a:tailEnd/>
          </a:ln>
        </p:spPr>
      </p:pic>
      <p:pic>
        <p:nvPicPr>
          <p:cNvPr id="9"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796136" y="3717032"/>
            <a:ext cx="1406864" cy="1333399"/>
          </a:xfrm>
          <a:prstGeom prst="rect">
            <a:avLst/>
          </a:prstGeom>
          <a:noFill/>
          <a:ln w="9525">
            <a:noFill/>
            <a:miter lim="800000"/>
            <a:headEnd/>
            <a:tailEnd/>
          </a:ln>
        </p:spPr>
      </p:pic>
      <p:pic>
        <p:nvPicPr>
          <p:cNvPr id="10" name="Picture 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15436884">
            <a:off x="2123028" y="4163772"/>
            <a:ext cx="325316" cy="553916"/>
          </a:xfrm>
          <a:prstGeom prst="rect">
            <a:avLst/>
          </a:prstGeom>
          <a:noFill/>
          <a:ln w="9525">
            <a:noFill/>
            <a:miter lim="800000"/>
            <a:headEnd/>
            <a:tailEnd/>
          </a:ln>
        </p:spPr>
      </p:pic>
      <p:pic>
        <p:nvPicPr>
          <p:cNvPr id="11" name="Picture 10"/>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19994610">
            <a:off x="3599151" y="4120646"/>
            <a:ext cx="325316" cy="553916"/>
          </a:xfrm>
          <a:prstGeom prst="rect">
            <a:avLst/>
          </a:prstGeom>
          <a:noFill/>
          <a:ln w="9525">
            <a:noFill/>
            <a:miter lim="800000"/>
            <a:headEnd/>
            <a:tailEnd/>
          </a:ln>
        </p:spPr>
      </p:pic>
      <p:pic>
        <p:nvPicPr>
          <p:cNvPr id="12" name="Content Placeholder 1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rot="16200000">
            <a:off x="5671552" y="4345672"/>
            <a:ext cx="260252" cy="443132"/>
          </a:xfrm>
          <a:prstGeom prst="rect">
            <a:avLst/>
          </a:prstGeom>
          <a:noFill/>
          <a:ln w="9525">
            <a:noFill/>
            <a:miter lim="800000"/>
            <a:headEnd/>
            <a:tailEnd/>
          </a:ln>
        </p:spPr>
      </p:pic>
      <p:pic>
        <p:nvPicPr>
          <p:cNvPr id="13" name="Picture 1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20132916">
            <a:off x="7120322" y="4407592"/>
            <a:ext cx="325316" cy="553916"/>
          </a:xfrm>
          <a:prstGeom prst="rect">
            <a:avLst/>
          </a:prstGeom>
          <a:noFill/>
          <a:ln w="9525">
            <a:noFill/>
            <a:miter lim="800000"/>
            <a:headEnd/>
            <a:tailEnd/>
          </a:ln>
        </p:spPr>
      </p:pic>
      <p:sp>
        <p:nvSpPr>
          <p:cNvPr id="14" name="TextBox 13"/>
          <p:cNvSpPr txBox="1"/>
          <p:nvPr/>
        </p:nvSpPr>
        <p:spPr>
          <a:xfrm>
            <a:off x="3779912" y="5517232"/>
            <a:ext cx="2259944" cy="523220"/>
          </a:xfrm>
          <a:prstGeom prst="rect">
            <a:avLst/>
          </a:prstGeom>
          <a:noFill/>
        </p:spPr>
        <p:txBody>
          <a:bodyPr wrap="square" rtlCol="0">
            <a:spAutoFit/>
          </a:bodyPr>
          <a:lstStyle/>
          <a:p>
            <a:pPr algn="ctr"/>
            <a:r>
              <a:rPr lang="en-GB" sz="1400" dirty="0"/>
              <a:t>Mobile Operator CDR Collection Server </a:t>
            </a:r>
          </a:p>
        </p:txBody>
      </p:sp>
      <p:sp>
        <p:nvSpPr>
          <p:cNvPr id="15" name="TextBox 14"/>
          <p:cNvSpPr txBox="1"/>
          <p:nvPr/>
        </p:nvSpPr>
        <p:spPr>
          <a:xfrm>
            <a:off x="2627784" y="3068960"/>
            <a:ext cx="864096" cy="307777"/>
          </a:xfrm>
          <a:prstGeom prst="rect">
            <a:avLst/>
          </a:prstGeom>
          <a:noFill/>
        </p:spPr>
        <p:txBody>
          <a:bodyPr wrap="square" rtlCol="0">
            <a:spAutoFit/>
          </a:bodyPr>
          <a:lstStyle/>
          <a:p>
            <a:pPr algn="ctr"/>
            <a:r>
              <a:rPr lang="en-GB" sz="1400" dirty="0"/>
              <a:t>BS1</a:t>
            </a:r>
          </a:p>
        </p:txBody>
      </p:sp>
      <p:sp>
        <p:nvSpPr>
          <p:cNvPr id="16" name="TextBox 15"/>
          <p:cNvSpPr txBox="1"/>
          <p:nvPr/>
        </p:nvSpPr>
        <p:spPr>
          <a:xfrm>
            <a:off x="6084168" y="3284984"/>
            <a:ext cx="864096" cy="307777"/>
          </a:xfrm>
          <a:prstGeom prst="rect">
            <a:avLst/>
          </a:prstGeom>
          <a:noFill/>
        </p:spPr>
        <p:txBody>
          <a:bodyPr wrap="square" rtlCol="0">
            <a:spAutoFit/>
          </a:bodyPr>
          <a:lstStyle/>
          <a:p>
            <a:pPr algn="ctr"/>
            <a:r>
              <a:rPr lang="en-GB" sz="1400" dirty="0"/>
              <a:t>BS2</a:t>
            </a:r>
          </a:p>
        </p:txBody>
      </p:sp>
      <p:sp>
        <p:nvSpPr>
          <p:cNvPr id="17" name="TextBox 16"/>
          <p:cNvSpPr txBox="1"/>
          <p:nvPr/>
        </p:nvSpPr>
        <p:spPr>
          <a:xfrm>
            <a:off x="1331640" y="5065439"/>
            <a:ext cx="864096" cy="307777"/>
          </a:xfrm>
          <a:prstGeom prst="rect">
            <a:avLst/>
          </a:prstGeom>
          <a:noFill/>
        </p:spPr>
        <p:txBody>
          <a:bodyPr wrap="square" rtlCol="0">
            <a:spAutoFit/>
          </a:bodyPr>
          <a:lstStyle/>
          <a:p>
            <a:pPr algn="ctr"/>
            <a:r>
              <a:rPr lang="en-GB" sz="1400" dirty="0"/>
              <a:t>U1</a:t>
            </a:r>
          </a:p>
        </p:txBody>
      </p:sp>
      <p:sp>
        <p:nvSpPr>
          <p:cNvPr id="18" name="TextBox 17"/>
          <p:cNvSpPr txBox="1"/>
          <p:nvPr/>
        </p:nvSpPr>
        <p:spPr>
          <a:xfrm>
            <a:off x="7452320" y="5445224"/>
            <a:ext cx="864096" cy="307777"/>
          </a:xfrm>
          <a:prstGeom prst="rect">
            <a:avLst/>
          </a:prstGeom>
          <a:noFill/>
        </p:spPr>
        <p:txBody>
          <a:bodyPr wrap="square" rtlCol="0">
            <a:spAutoFit/>
          </a:bodyPr>
          <a:lstStyle/>
          <a:p>
            <a:pPr algn="ctr"/>
            <a:r>
              <a:rPr lang="en-GB" sz="1400" dirty="0"/>
              <a:t>U2</a:t>
            </a:r>
          </a:p>
        </p:txBody>
      </p:sp>
    </p:spTree>
    <p:extLst>
      <p:ext uri="{BB962C8B-B14F-4D97-AF65-F5344CB8AC3E}">
        <p14:creationId xmlns:p14="http://schemas.microsoft.com/office/powerpoint/2010/main" val="205617612"/>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6496" y="243082"/>
            <a:ext cx="8317420" cy="641726"/>
          </a:xfrm>
        </p:spPr>
        <p:txBody>
          <a:bodyPr/>
          <a:lstStyle/>
          <a:p>
            <a:r>
              <a:rPr lang="en-GB" sz="3200" dirty="0"/>
              <a:t>CDR Data Mining</a:t>
            </a: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6536" y="764704"/>
            <a:ext cx="6070995" cy="5544616"/>
          </a:xfrm>
          <a:prstGeom prst="rect">
            <a:avLst/>
          </a:prstGeom>
          <a:noFill/>
          <a:ln w="9525">
            <a:noFill/>
            <a:miter lim="800000"/>
            <a:headEnd/>
            <a:tailEnd/>
          </a:ln>
        </p:spPr>
      </p:pic>
      <p:grpSp>
        <p:nvGrpSpPr>
          <p:cNvPr id="6" name="Group 73"/>
          <p:cNvGrpSpPr/>
          <p:nvPr/>
        </p:nvGrpSpPr>
        <p:grpSpPr>
          <a:xfrm>
            <a:off x="7257256" y="1484781"/>
            <a:ext cx="1872208" cy="1584179"/>
            <a:chOff x="2360623" y="19079528"/>
            <a:chExt cx="3569249" cy="2714409"/>
          </a:xfrm>
        </p:grpSpPr>
        <p:pic>
          <p:nvPicPr>
            <p:cNvPr id="7" name="Picture 1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67522" y="19079528"/>
              <a:ext cx="3562350" cy="2181225"/>
            </a:xfrm>
            <a:prstGeom prst="rect">
              <a:avLst/>
            </a:prstGeom>
            <a:noFill/>
            <a:ln w="9525">
              <a:noFill/>
              <a:miter lim="800000"/>
              <a:headEnd/>
              <a:tailEnd/>
            </a:ln>
          </p:spPr>
        </p:pic>
        <p:sp>
          <p:nvSpPr>
            <p:cNvPr id="8" name="TextBox 7"/>
            <p:cNvSpPr txBox="1"/>
            <p:nvPr/>
          </p:nvSpPr>
          <p:spPr bwMode="auto">
            <a:xfrm>
              <a:off x="2360623" y="21284569"/>
              <a:ext cx="3569249" cy="509368"/>
            </a:xfrm>
            <a:prstGeom prst="rect">
              <a:avLst/>
            </a:prstGeom>
            <a:noFill/>
          </p:spPr>
          <p:txBody>
            <a:bodyPr wrap="square">
              <a:spAutoFit/>
            </a:bodyPr>
            <a:lstStyle/>
            <a:p>
              <a:pPr algn="ctr">
                <a:defRPr/>
              </a:pPr>
              <a:r>
                <a:rPr lang="en-GB" sz="1000" b="1" dirty="0"/>
                <a:t>Trajectory Information</a:t>
              </a:r>
            </a:p>
          </p:txBody>
        </p:sp>
      </p:grpSp>
      <p:grpSp>
        <p:nvGrpSpPr>
          <p:cNvPr id="9" name="Group 74"/>
          <p:cNvGrpSpPr/>
          <p:nvPr/>
        </p:nvGrpSpPr>
        <p:grpSpPr>
          <a:xfrm>
            <a:off x="7255985" y="4869160"/>
            <a:ext cx="1939131" cy="1446620"/>
            <a:chOff x="6515159" y="19141440"/>
            <a:chExt cx="2928480" cy="2323324"/>
          </a:xfrm>
        </p:grpSpPr>
        <p:pic>
          <p:nvPicPr>
            <p:cNvPr id="10" name="Picture 1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19463" y="19141440"/>
              <a:ext cx="2924175" cy="1882158"/>
            </a:xfrm>
            <a:prstGeom prst="rect">
              <a:avLst/>
            </a:prstGeom>
            <a:noFill/>
            <a:ln w="9525">
              <a:noFill/>
              <a:miter lim="800000"/>
              <a:headEnd/>
              <a:tailEnd/>
            </a:ln>
          </p:spPr>
        </p:pic>
        <p:sp>
          <p:nvSpPr>
            <p:cNvPr id="11" name="TextBox 10"/>
            <p:cNvSpPr txBox="1"/>
            <p:nvPr/>
          </p:nvSpPr>
          <p:spPr bwMode="auto">
            <a:xfrm>
              <a:off x="6515159" y="21069324"/>
              <a:ext cx="2928480" cy="395440"/>
            </a:xfrm>
            <a:prstGeom prst="rect">
              <a:avLst/>
            </a:prstGeom>
            <a:noFill/>
          </p:spPr>
          <p:txBody>
            <a:bodyPr wrap="square">
              <a:spAutoFit/>
            </a:bodyPr>
            <a:lstStyle/>
            <a:p>
              <a:pPr algn="ctr">
                <a:defRPr/>
              </a:pPr>
              <a:r>
                <a:rPr lang="en-GB" sz="1000" b="1" dirty="0"/>
                <a:t>Cell Activities</a:t>
              </a:r>
              <a:r>
                <a:rPr lang="en-GB" sz="1000" dirty="0"/>
                <a:t>  </a:t>
              </a:r>
            </a:p>
          </p:txBody>
        </p:sp>
      </p:grpSp>
      <p:grpSp>
        <p:nvGrpSpPr>
          <p:cNvPr id="12" name="Group 75"/>
          <p:cNvGrpSpPr/>
          <p:nvPr/>
        </p:nvGrpSpPr>
        <p:grpSpPr>
          <a:xfrm>
            <a:off x="7289446" y="2996952"/>
            <a:ext cx="1872208" cy="1614456"/>
            <a:chOff x="9999926" y="18539822"/>
            <a:chExt cx="4041375" cy="3238676"/>
          </a:xfrm>
        </p:grpSpPr>
        <p:pic>
          <p:nvPicPr>
            <p:cNvPr id="13" name="Picture 1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999926" y="18539822"/>
              <a:ext cx="3653990" cy="2682830"/>
            </a:xfrm>
            <a:prstGeom prst="rect">
              <a:avLst/>
            </a:prstGeom>
            <a:noFill/>
            <a:ln w="9525">
              <a:noFill/>
              <a:miter lim="800000"/>
              <a:headEnd/>
              <a:tailEnd/>
            </a:ln>
          </p:spPr>
        </p:pic>
        <p:sp>
          <p:nvSpPr>
            <p:cNvPr id="14" name="TextBox 13"/>
            <p:cNvSpPr txBox="1"/>
            <p:nvPr/>
          </p:nvSpPr>
          <p:spPr bwMode="auto">
            <a:xfrm>
              <a:off x="9999926" y="21284567"/>
              <a:ext cx="4041375" cy="493931"/>
            </a:xfrm>
            <a:prstGeom prst="rect">
              <a:avLst/>
            </a:prstGeom>
            <a:noFill/>
          </p:spPr>
          <p:txBody>
            <a:bodyPr wrap="square">
              <a:spAutoFit/>
            </a:bodyPr>
            <a:lstStyle/>
            <a:p>
              <a:pPr>
                <a:defRPr/>
              </a:pPr>
              <a:r>
                <a:rPr lang="en-GB" sz="1000" b="1" dirty="0"/>
                <a:t>User Social / Cell Network </a:t>
              </a:r>
            </a:p>
          </p:txBody>
        </p:sp>
      </p:grpSp>
      <p:sp>
        <p:nvSpPr>
          <p:cNvPr id="15" name="TextBox 14"/>
          <p:cNvSpPr txBox="1"/>
          <p:nvPr/>
        </p:nvSpPr>
        <p:spPr>
          <a:xfrm>
            <a:off x="6897216" y="755993"/>
            <a:ext cx="2520280" cy="584775"/>
          </a:xfrm>
          <a:prstGeom prst="rect">
            <a:avLst/>
          </a:prstGeom>
          <a:noFill/>
        </p:spPr>
        <p:txBody>
          <a:bodyPr wrap="square" rtlCol="0">
            <a:spAutoFit/>
          </a:bodyPr>
          <a:lstStyle/>
          <a:p>
            <a:r>
              <a:rPr lang="en-GB" sz="1600" b="1" dirty="0"/>
              <a:t>CDR Spatiotemporal Data Types</a:t>
            </a:r>
          </a:p>
        </p:txBody>
      </p:sp>
    </p:spTree>
    <p:extLst>
      <p:ext uri="{BB962C8B-B14F-4D97-AF65-F5344CB8AC3E}">
        <p14:creationId xmlns:p14="http://schemas.microsoft.com/office/powerpoint/2010/main" val="3337856119"/>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8484" y="84660"/>
            <a:ext cx="9289032" cy="6688681"/>
          </a:xfrm>
          <a:prstGeom prst="rect">
            <a:avLst/>
          </a:prstGeom>
        </p:spPr>
      </p:pic>
    </p:spTree>
    <p:extLst>
      <p:ext uri="{BB962C8B-B14F-4D97-AF65-F5344CB8AC3E}">
        <p14:creationId xmlns:p14="http://schemas.microsoft.com/office/powerpoint/2010/main" val="2978795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Subscriber Trajectories</a:t>
            </a:r>
          </a:p>
        </p:txBody>
      </p:sp>
      <p:pic>
        <p:nvPicPr>
          <p:cNvPr id="5" name="Content Placeholder 4"/>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632520" y="1393630"/>
            <a:ext cx="5354743" cy="4525963"/>
          </a:xfrm>
          <a:prstGeom prst="rect">
            <a:avLst/>
          </a:prstGeom>
          <a:noFill/>
          <a:ln w="9525">
            <a:noFill/>
            <a:miter lim="800000"/>
            <a:headEnd/>
            <a:tailEnd/>
          </a:ln>
          <a:scene3d>
            <a:camera prst="perspectiveAbove"/>
            <a:lightRig rig="threePt" dir="t"/>
          </a:scene3d>
        </p:spPr>
      </p:pic>
      <p:sp>
        <p:nvSpPr>
          <p:cNvPr id="7" name="TextBox 6"/>
          <p:cNvSpPr txBox="1"/>
          <p:nvPr/>
        </p:nvSpPr>
        <p:spPr>
          <a:xfrm>
            <a:off x="6753200" y="2060848"/>
            <a:ext cx="2880320" cy="1477328"/>
          </a:xfrm>
          <a:prstGeom prst="rect">
            <a:avLst/>
          </a:prstGeom>
          <a:noFill/>
        </p:spPr>
        <p:txBody>
          <a:bodyPr wrap="square" rtlCol="0">
            <a:spAutoFit/>
          </a:bodyPr>
          <a:lstStyle/>
          <a:p>
            <a:r>
              <a:rPr lang="en-GB" dirty="0">
                <a:solidFill>
                  <a:schemeClr val="bg2"/>
                </a:solidFill>
              </a:rPr>
              <a:t>T</a:t>
            </a:r>
            <a:r>
              <a:rPr lang="en-GB" dirty="0" smtClean="0">
                <a:solidFill>
                  <a:schemeClr val="bg2"/>
                </a:solidFill>
              </a:rPr>
              <a:t>rajectories from CDR only capture cell locations of individuals when they record mobile phone activity</a:t>
            </a:r>
            <a:endParaRPr lang="en-GB" baseline="-25000" dirty="0">
              <a:solidFill>
                <a:schemeClr val="bg2"/>
              </a:solidFill>
            </a:endParaRPr>
          </a:p>
        </p:txBody>
      </p:sp>
    </p:spTree>
    <p:extLst>
      <p:ext uri="{BB962C8B-B14F-4D97-AF65-F5344CB8AC3E}">
        <p14:creationId xmlns:p14="http://schemas.microsoft.com/office/powerpoint/2010/main" val="35957517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Trajectory Issues</a:t>
            </a:r>
          </a:p>
        </p:txBody>
      </p:sp>
      <p:sp>
        <p:nvSpPr>
          <p:cNvPr id="4" name="Text Placeholder 4"/>
          <p:cNvSpPr txBox="1">
            <a:spLocks/>
          </p:cNvSpPr>
          <p:nvPr/>
        </p:nvSpPr>
        <p:spPr>
          <a:xfrm>
            <a:off x="344488" y="1821285"/>
            <a:ext cx="4040188" cy="639762"/>
          </a:xfrm>
          <a:prstGeom prst="rect">
            <a:avLst/>
          </a:prstGeom>
        </p:spPr>
        <p:txBody>
          <a:bodyPr/>
          <a:lstStyle>
            <a:lvl1pPr marL="310667" indent="-310667" algn="l" rtl="0" eaLnBrk="1" fontAlgn="base" hangingPunct="1">
              <a:spcBef>
                <a:spcPts val="272"/>
              </a:spcBef>
              <a:spcAft>
                <a:spcPts val="272"/>
              </a:spcAft>
              <a:defRPr sz="1400" kern="1200">
                <a:solidFill>
                  <a:schemeClr val="bg2"/>
                </a:solidFill>
                <a:latin typeface="+mn-lt"/>
                <a:ea typeface="MS PGothic" pitchFamily="34" charset="-128"/>
                <a:cs typeface="ＭＳ Ｐゴシック" pitchFamily="-109" charset="-128"/>
              </a:defRPr>
            </a:lvl1pPr>
            <a:lvl2pPr marL="1439" indent="-1439" algn="l" rtl="0" eaLnBrk="1" fontAlgn="base" hangingPunct="1">
              <a:spcBef>
                <a:spcPts val="272"/>
              </a:spcBef>
              <a:spcAft>
                <a:spcPts val="272"/>
              </a:spcAft>
              <a:defRPr sz="1400" kern="1200">
                <a:solidFill>
                  <a:schemeClr val="bg2"/>
                </a:solidFill>
                <a:latin typeface="+mn-lt"/>
                <a:ea typeface="MS PGothic" pitchFamily="34" charset="-128"/>
              </a:defRPr>
            </a:lvl2pPr>
            <a:lvl3pPr marL="405594" indent="-401279" algn="l" rtl="0" eaLnBrk="1" fontAlgn="base" hangingPunct="1">
              <a:spcBef>
                <a:spcPts val="272"/>
              </a:spcBef>
              <a:spcAft>
                <a:spcPts val="272"/>
              </a:spcAft>
              <a:buClr>
                <a:schemeClr val="accent1"/>
              </a:buClr>
              <a:buFont typeface="Arial" charset="0"/>
              <a:buChar char="—"/>
              <a:defRPr sz="1300" kern="1200">
                <a:solidFill>
                  <a:schemeClr val="bg2"/>
                </a:solidFill>
                <a:latin typeface="+mn-lt"/>
                <a:ea typeface="MS PGothic" pitchFamily="34" charset="-128"/>
              </a:defRPr>
            </a:lvl3pPr>
            <a:lvl4pPr marL="811187" indent="-401279" algn="l" rtl="0" eaLnBrk="1" fontAlgn="base" hangingPunct="1">
              <a:spcBef>
                <a:spcPts val="272"/>
              </a:spcBef>
              <a:spcAft>
                <a:spcPts val="272"/>
              </a:spcAft>
              <a:buClr>
                <a:schemeClr val="accent1"/>
              </a:buClr>
              <a:buFont typeface="Arial" charset="0"/>
              <a:buChar char="—"/>
              <a:defRPr sz="1300" kern="1200">
                <a:solidFill>
                  <a:schemeClr val="bg2"/>
                </a:solidFill>
                <a:latin typeface="+mn-lt"/>
                <a:ea typeface="MS PGothic" pitchFamily="34" charset="-128"/>
              </a:defRPr>
            </a:lvl4pPr>
            <a:lvl5pPr marL="1216781" indent="-405594" algn="l" rtl="0" eaLnBrk="1" fontAlgn="base" hangingPunct="1">
              <a:spcBef>
                <a:spcPts val="272"/>
              </a:spcBef>
              <a:spcAft>
                <a:spcPts val="272"/>
              </a:spcAft>
              <a:buClr>
                <a:schemeClr val="accent1"/>
              </a:buClr>
              <a:buFont typeface="Arial" charset="0"/>
              <a:buChar char="—"/>
              <a:defRPr sz="1300" kern="1200">
                <a:solidFill>
                  <a:schemeClr val="bg2"/>
                </a:solidFill>
                <a:latin typeface="+mn-lt"/>
                <a:ea typeface="MS PGothic" pitchFamily="34" charset="-128"/>
              </a:defRPr>
            </a:lvl5pPr>
            <a:lvl6pPr marL="1179350"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6pPr>
            <a:lvl7pPr marL="1636486"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7pPr>
            <a:lvl8pPr marL="2093623"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8pPr>
            <a:lvl9pPr marL="2550760"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9pPr>
          </a:lstStyle>
          <a:p>
            <a:pPr marL="0" lvl="1"/>
            <a:r>
              <a:rPr lang="en-GB" b="1" dirty="0" smtClean="0"/>
              <a:t>Sampling rate</a:t>
            </a:r>
            <a:endParaRPr lang="en-GB" b="1" dirty="0"/>
          </a:p>
        </p:txBody>
      </p:sp>
      <p:sp>
        <p:nvSpPr>
          <p:cNvPr id="5" name="Content Placeholder 2"/>
          <p:cNvSpPr>
            <a:spLocks noGrp="1"/>
          </p:cNvSpPr>
          <p:nvPr>
            <p:ph sz="half" idx="4294967295"/>
          </p:nvPr>
        </p:nvSpPr>
        <p:spPr>
          <a:xfrm>
            <a:off x="776536" y="2204864"/>
            <a:ext cx="4040188" cy="3519240"/>
          </a:xfrm>
          <a:prstGeom prst="rect">
            <a:avLst/>
          </a:prstGeom>
        </p:spPr>
        <p:txBody>
          <a:bodyPr/>
          <a:lstStyle/>
          <a:p>
            <a:pPr>
              <a:buFont typeface="Arial" panose="020B0604020202020204" pitchFamily="34" charset="0"/>
              <a:buChar char="•"/>
            </a:pPr>
            <a:r>
              <a:rPr lang="en-GB" dirty="0"/>
              <a:t>User activity follow a burst mentality </a:t>
            </a:r>
          </a:p>
          <a:p>
            <a:endParaRPr lang="en-GB" dirty="0"/>
          </a:p>
          <a:p>
            <a:endParaRPr lang="en-GB" dirty="0"/>
          </a:p>
          <a:p>
            <a:endParaRPr lang="en-GB" dirty="0"/>
          </a:p>
        </p:txBody>
      </p:sp>
      <p:sp>
        <p:nvSpPr>
          <p:cNvPr id="6" name="Text Placeholder 5"/>
          <p:cNvSpPr txBox="1">
            <a:spLocks/>
          </p:cNvSpPr>
          <p:nvPr/>
        </p:nvSpPr>
        <p:spPr>
          <a:xfrm>
            <a:off x="4728246" y="1787402"/>
            <a:ext cx="4041775" cy="639762"/>
          </a:xfrm>
          <a:prstGeom prst="rect">
            <a:avLst/>
          </a:prstGeom>
        </p:spPr>
        <p:txBody>
          <a:bodyPr/>
          <a:lstStyle>
            <a:lvl1pPr marL="310667" indent="-310667" algn="l" rtl="0" eaLnBrk="1" fontAlgn="base" hangingPunct="1">
              <a:spcBef>
                <a:spcPts val="272"/>
              </a:spcBef>
              <a:spcAft>
                <a:spcPts val="272"/>
              </a:spcAft>
              <a:defRPr sz="1400" kern="1200">
                <a:solidFill>
                  <a:schemeClr val="bg2"/>
                </a:solidFill>
                <a:latin typeface="+mn-lt"/>
                <a:ea typeface="MS PGothic" pitchFamily="34" charset="-128"/>
                <a:cs typeface="ＭＳ Ｐゴシック" pitchFamily="-109" charset="-128"/>
              </a:defRPr>
            </a:lvl1pPr>
            <a:lvl2pPr marL="1439" indent="-1439" algn="l" rtl="0" eaLnBrk="1" fontAlgn="base" hangingPunct="1">
              <a:spcBef>
                <a:spcPts val="272"/>
              </a:spcBef>
              <a:spcAft>
                <a:spcPts val="272"/>
              </a:spcAft>
              <a:defRPr sz="1400" kern="1200">
                <a:solidFill>
                  <a:schemeClr val="bg2"/>
                </a:solidFill>
                <a:latin typeface="+mn-lt"/>
                <a:ea typeface="MS PGothic" pitchFamily="34" charset="-128"/>
              </a:defRPr>
            </a:lvl2pPr>
            <a:lvl3pPr marL="405594" indent="-401279" algn="l" rtl="0" eaLnBrk="1" fontAlgn="base" hangingPunct="1">
              <a:spcBef>
                <a:spcPts val="272"/>
              </a:spcBef>
              <a:spcAft>
                <a:spcPts val="272"/>
              </a:spcAft>
              <a:buClr>
                <a:schemeClr val="accent1"/>
              </a:buClr>
              <a:buFont typeface="Arial" charset="0"/>
              <a:buChar char="—"/>
              <a:defRPr sz="1300" kern="1200">
                <a:solidFill>
                  <a:schemeClr val="bg2"/>
                </a:solidFill>
                <a:latin typeface="+mn-lt"/>
                <a:ea typeface="MS PGothic" pitchFamily="34" charset="-128"/>
              </a:defRPr>
            </a:lvl3pPr>
            <a:lvl4pPr marL="811187" indent="-401279" algn="l" rtl="0" eaLnBrk="1" fontAlgn="base" hangingPunct="1">
              <a:spcBef>
                <a:spcPts val="272"/>
              </a:spcBef>
              <a:spcAft>
                <a:spcPts val="272"/>
              </a:spcAft>
              <a:buClr>
                <a:schemeClr val="accent1"/>
              </a:buClr>
              <a:buFont typeface="Arial" charset="0"/>
              <a:buChar char="—"/>
              <a:defRPr sz="1300" kern="1200">
                <a:solidFill>
                  <a:schemeClr val="bg2"/>
                </a:solidFill>
                <a:latin typeface="+mn-lt"/>
                <a:ea typeface="MS PGothic" pitchFamily="34" charset="-128"/>
              </a:defRPr>
            </a:lvl4pPr>
            <a:lvl5pPr marL="1216781" indent="-405594" algn="l" rtl="0" eaLnBrk="1" fontAlgn="base" hangingPunct="1">
              <a:spcBef>
                <a:spcPts val="272"/>
              </a:spcBef>
              <a:spcAft>
                <a:spcPts val="272"/>
              </a:spcAft>
              <a:buClr>
                <a:schemeClr val="accent1"/>
              </a:buClr>
              <a:buFont typeface="Arial" charset="0"/>
              <a:buChar char="—"/>
              <a:defRPr sz="1300" kern="1200">
                <a:solidFill>
                  <a:schemeClr val="bg2"/>
                </a:solidFill>
                <a:latin typeface="+mn-lt"/>
                <a:ea typeface="MS PGothic" pitchFamily="34" charset="-128"/>
              </a:defRPr>
            </a:lvl5pPr>
            <a:lvl6pPr marL="1179350"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6pPr>
            <a:lvl7pPr marL="1636486"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7pPr>
            <a:lvl8pPr marL="2093623"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8pPr>
            <a:lvl9pPr marL="2550760" indent="-177775" algn="l" rtl="0" eaLnBrk="1" fontAlgn="base" hangingPunct="1">
              <a:spcBef>
                <a:spcPct val="10000"/>
              </a:spcBef>
              <a:spcAft>
                <a:spcPct val="10000"/>
              </a:spcAft>
              <a:buClr>
                <a:schemeClr val="tx2"/>
              </a:buClr>
              <a:buFont typeface="Arial" charset="0"/>
              <a:buChar char="-"/>
              <a:defRPr sz="1400">
                <a:solidFill>
                  <a:schemeClr val="tx1"/>
                </a:solidFill>
                <a:latin typeface="+mn-lt"/>
              </a:defRPr>
            </a:lvl9pPr>
          </a:lstStyle>
          <a:p>
            <a:pPr marL="0" lvl="1"/>
            <a:r>
              <a:rPr lang="en-GB" b="1" dirty="0" smtClean="0"/>
              <a:t>Spatial Resolution</a:t>
            </a:r>
            <a:endParaRPr lang="en-GB" b="1" dirty="0"/>
          </a:p>
        </p:txBody>
      </p:sp>
      <p:sp>
        <p:nvSpPr>
          <p:cNvPr id="7" name="Content Placeholder 6"/>
          <p:cNvSpPr>
            <a:spLocks noGrp="1"/>
          </p:cNvSpPr>
          <p:nvPr>
            <p:ph sz="quarter" idx="4294967295"/>
          </p:nvPr>
        </p:nvSpPr>
        <p:spPr>
          <a:xfrm>
            <a:off x="4964361" y="2204864"/>
            <a:ext cx="4041775" cy="3519240"/>
          </a:xfrm>
          <a:prstGeom prst="rect">
            <a:avLst/>
          </a:prstGeom>
        </p:spPr>
        <p:txBody>
          <a:bodyPr/>
          <a:lstStyle/>
          <a:p>
            <a:pPr>
              <a:buFont typeface="Arial" panose="020B0604020202020204" pitchFamily="34" charset="0"/>
              <a:buChar char="•"/>
            </a:pPr>
            <a:r>
              <a:rPr lang="en-GB" dirty="0"/>
              <a:t>Location estimates are fixed to cell tower coverage areas</a:t>
            </a:r>
          </a:p>
        </p:txBody>
      </p:sp>
      <p:pic>
        <p:nvPicPr>
          <p:cNvPr id="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64568" y="2708920"/>
            <a:ext cx="3519458" cy="781450"/>
          </a:xfrm>
          <a:prstGeom prst="rect">
            <a:avLst/>
          </a:prstGeom>
          <a:noFill/>
          <a:ln w="9525">
            <a:noFill/>
            <a:miter lim="800000"/>
            <a:headEnd/>
            <a:tailEnd/>
          </a:ln>
        </p:spPr>
      </p:pic>
      <p:pic>
        <p:nvPicPr>
          <p:cNvPr id="9" name="Picture 8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0512" y="3789040"/>
            <a:ext cx="4392488" cy="1751425"/>
          </a:xfrm>
          <a:prstGeom prst="rect">
            <a:avLst/>
          </a:prstGeom>
          <a:noFill/>
          <a:ln w="9525">
            <a:noFill/>
            <a:miter lim="800000"/>
            <a:headEnd/>
            <a:tailEnd/>
          </a:ln>
        </p:spPr>
      </p:pic>
      <p:pic>
        <p:nvPicPr>
          <p:cNvPr id="10" name="Picture 3"/>
          <p:cNvPicPr>
            <a:picLocks noChangeAspect="1" noChangeArrowheads="1"/>
          </p:cNvPicPr>
          <p:nvPr/>
        </p:nvPicPr>
        <p:blipFill>
          <a:blip r:embed="rId4" cstate="print"/>
          <a:srcRect/>
          <a:stretch>
            <a:fillRect/>
          </a:stretch>
        </p:blipFill>
        <p:spPr bwMode="auto">
          <a:xfrm>
            <a:off x="5300746" y="2852936"/>
            <a:ext cx="3972734" cy="2808312"/>
          </a:xfrm>
          <a:prstGeom prst="rect">
            <a:avLst/>
          </a:prstGeom>
          <a:noFill/>
          <a:ln w="9525">
            <a:noFill/>
            <a:miter lim="800000"/>
            <a:headEnd/>
            <a:tailEnd/>
          </a:ln>
        </p:spPr>
      </p:pic>
      <p:sp>
        <p:nvSpPr>
          <p:cNvPr id="11" name="Rectangle 85"/>
          <p:cNvSpPr>
            <a:spLocks noChangeArrowheads="1"/>
          </p:cNvSpPr>
          <p:nvPr/>
        </p:nvSpPr>
        <p:spPr bwMode="auto">
          <a:xfrm>
            <a:off x="7915672" y="4755133"/>
            <a:ext cx="1152128" cy="276999"/>
          </a:xfrm>
          <a:prstGeom prst="rect">
            <a:avLst/>
          </a:prstGeom>
          <a:noFill/>
          <a:ln w="9525">
            <a:noFill/>
            <a:miter lim="800000"/>
            <a:headEnd/>
            <a:tailEnd/>
          </a:ln>
        </p:spPr>
        <p:txBody>
          <a:bodyPr wrap="square">
            <a:spAutoFit/>
          </a:bodyPr>
          <a:lstStyle/>
          <a:p>
            <a:pPr algn="just" defTabSz="914400"/>
            <a:r>
              <a:rPr lang="en-IE" sz="1200" b="1" dirty="0">
                <a:solidFill>
                  <a:schemeClr val="bg2"/>
                </a:solidFill>
              </a:rPr>
              <a:t>Voronoi cells</a:t>
            </a:r>
          </a:p>
        </p:txBody>
      </p:sp>
    </p:spTree>
    <p:extLst>
      <p:ext uri="{BB962C8B-B14F-4D97-AF65-F5344CB8AC3E}">
        <p14:creationId xmlns:p14="http://schemas.microsoft.com/office/powerpoint/2010/main" val="3040296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t>Scaling Cells to Regions</a:t>
            </a:r>
            <a:endParaRPr lang="en-GB" sz="3200" dirty="0"/>
          </a:p>
        </p:txBody>
      </p:sp>
      <p:sp>
        <p:nvSpPr>
          <p:cNvPr id="4" name="Text Placeholder 2"/>
          <p:cNvSpPr txBox="1">
            <a:spLocks/>
          </p:cNvSpPr>
          <p:nvPr/>
        </p:nvSpPr>
        <p:spPr bwMode="auto">
          <a:xfrm>
            <a:off x="1053455" y="1362819"/>
            <a:ext cx="4040188" cy="546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GB" sz="2800" b="0" i="0" u="none" strike="noStrike" kern="1200" cap="none" spc="0" normalizeH="0" baseline="0" noProof="0" dirty="0">
                <a:ln>
                  <a:noFill/>
                </a:ln>
                <a:solidFill>
                  <a:schemeClr val="bg2"/>
                </a:solidFill>
                <a:effectLst/>
                <a:uLnTx/>
                <a:uFillTx/>
                <a:latin typeface="+mn-lt"/>
                <a:ea typeface="+mn-ea"/>
                <a:cs typeface="+mn-cs"/>
              </a:rPr>
              <a:t>Cell Coverage</a:t>
            </a:r>
          </a:p>
        </p:txBody>
      </p:sp>
      <p:sp>
        <p:nvSpPr>
          <p:cNvPr id="5" name="Text Placeholder 4"/>
          <p:cNvSpPr txBox="1">
            <a:spLocks/>
          </p:cNvSpPr>
          <p:nvPr/>
        </p:nvSpPr>
        <p:spPr>
          <a:xfrm>
            <a:off x="5168255" y="1362819"/>
            <a:ext cx="4041775" cy="484956"/>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GB" sz="2800" b="0" i="0" u="none" strike="noStrike" kern="1200" cap="none" spc="0" normalizeH="0" baseline="0" noProof="0" dirty="0">
                <a:ln>
                  <a:noFill/>
                </a:ln>
                <a:solidFill>
                  <a:schemeClr val="bg2"/>
                </a:solidFill>
                <a:effectLst/>
                <a:uLnTx/>
                <a:uFillTx/>
                <a:latin typeface="+mn-lt"/>
                <a:ea typeface="+mn-ea"/>
                <a:cs typeface="+mn-cs"/>
              </a:rPr>
              <a:t>Spatial Regions of Interest</a:t>
            </a:r>
          </a:p>
        </p:txBody>
      </p:sp>
      <p:pic>
        <p:nvPicPr>
          <p:cNvPr id="6" name="Picture 2"/>
          <p:cNvPicPr>
            <a:picLocks noGrp="1" noChangeAspect="1" noChangeArrowheads="1"/>
          </p:cNvPicPr>
          <p:nvPr>
            <p:ph sz="half" idx="4294967295"/>
          </p:nvPr>
        </p:nvPicPr>
        <p:blipFill>
          <a:blip r:embed="rId2" cstate="email">
            <a:extLst>
              <a:ext uri="{28A0092B-C50C-407E-A947-70E740481C1C}">
                <a14:useLocalDpi xmlns:a14="http://schemas.microsoft.com/office/drawing/2010/main"/>
              </a:ext>
            </a:extLst>
          </a:blip>
          <a:srcRect/>
          <a:stretch>
            <a:fillRect/>
          </a:stretch>
        </p:blipFill>
        <p:spPr>
          <a:xfrm>
            <a:off x="1064568" y="1916832"/>
            <a:ext cx="3714750" cy="3910012"/>
          </a:xfrm>
          <a:prstGeom prst="rect">
            <a:avLst/>
          </a:prstGeom>
          <a:effectLst>
            <a:outerShdw blurRad="190500" algn="tl" rotWithShape="0">
              <a:srgbClr val="000000">
                <a:alpha val="70000"/>
              </a:srgbClr>
            </a:outerShdw>
          </a:effectLst>
        </p:spPr>
      </p:pic>
      <p:pic>
        <p:nvPicPr>
          <p:cNvPr id="7" name="Picture 3"/>
          <p:cNvPicPr>
            <a:picLocks noGrp="1" noChangeAspect="1" noChangeArrowheads="1"/>
          </p:cNvPicPr>
          <p:nvPr>
            <p:ph sz="quarter" idx="4294967295"/>
          </p:nvPr>
        </p:nvPicPr>
        <p:blipFill>
          <a:blip r:embed="rId3" cstate="email">
            <a:extLst>
              <a:ext uri="{28A0092B-C50C-407E-A947-70E740481C1C}">
                <a14:useLocalDpi xmlns:a14="http://schemas.microsoft.com/office/drawing/2010/main"/>
              </a:ext>
            </a:extLst>
          </a:blip>
          <a:srcRect/>
          <a:stretch>
            <a:fillRect/>
          </a:stretch>
        </p:blipFill>
        <p:spPr>
          <a:xfrm>
            <a:off x="5239693" y="1923182"/>
            <a:ext cx="3716337" cy="3898900"/>
          </a:xfrm>
          <a:prstGeom prst="rect">
            <a:avLst/>
          </a:prstGeom>
          <a:effectLst>
            <a:outerShdw blurRad="190500" algn="tl" rotWithShape="0">
              <a:srgbClr val="000000">
                <a:alpha val="70000"/>
              </a:srgbClr>
            </a:outerShdw>
          </a:effectLst>
        </p:spPr>
      </p:pic>
      <p:sp>
        <p:nvSpPr>
          <p:cNvPr id="8" name="Text Placeholder 2"/>
          <p:cNvSpPr txBox="1">
            <a:spLocks/>
          </p:cNvSpPr>
          <p:nvPr/>
        </p:nvSpPr>
        <p:spPr bwMode="auto">
          <a:xfrm>
            <a:off x="1064568" y="5830019"/>
            <a:ext cx="3743325" cy="501650"/>
          </a:xfrm>
          <a:prstGeom prst="rect">
            <a:avLst/>
          </a:prstGeom>
          <a:noFill/>
          <a:ln w="9525">
            <a:noFill/>
            <a:miter lim="800000"/>
            <a:headEnd/>
            <a:tailEnd/>
          </a:ln>
        </p:spPr>
        <p:txBody>
          <a:bodyPr anchor="b"/>
          <a:lstStyle/>
          <a:p>
            <a:pPr eaLnBrk="0" hangingPunct="0">
              <a:spcBef>
                <a:spcPct val="20000"/>
              </a:spcBef>
              <a:defRPr/>
            </a:pPr>
            <a:r>
              <a:rPr lang="en-GB" sz="2400" dirty="0">
                <a:solidFill>
                  <a:schemeClr val="bg2"/>
                </a:solidFill>
              </a:rPr>
              <a:t>10721 cells</a:t>
            </a:r>
            <a:endParaRPr lang="en-GB" sz="2400" b="1" dirty="0">
              <a:solidFill>
                <a:schemeClr val="bg2"/>
              </a:solidFill>
            </a:endParaRPr>
          </a:p>
        </p:txBody>
      </p:sp>
      <p:sp>
        <p:nvSpPr>
          <p:cNvPr id="9" name="Text Placeholder 2"/>
          <p:cNvSpPr txBox="1">
            <a:spLocks/>
          </p:cNvSpPr>
          <p:nvPr/>
        </p:nvSpPr>
        <p:spPr bwMode="auto">
          <a:xfrm>
            <a:off x="5239693" y="5826844"/>
            <a:ext cx="3744912" cy="501650"/>
          </a:xfrm>
          <a:prstGeom prst="rect">
            <a:avLst/>
          </a:prstGeom>
          <a:noFill/>
          <a:ln w="9525">
            <a:noFill/>
            <a:miter lim="800000"/>
            <a:headEnd/>
            <a:tailEnd/>
          </a:ln>
        </p:spPr>
        <p:txBody>
          <a:bodyPr anchor="b"/>
          <a:lstStyle/>
          <a:p>
            <a:pPr eaLnBrk="0" hangingPunct="0">
              <a:spcBef>
                <a:spcPct val="20000"/>
              </a:spcBef>
              <a:defRPr/>
            </a:pPr>
            <a:r>
              <a:rPr lang="en-GB" sz="2400" dirty="0">
                <a:solidFill>
                  <a:schemeClr val="bg2"/>
                </a:solidFill>
              </a:rPr>
              <a:t>500 regions</a:t>
            </a:r>
            <a:endParaRPr lang="en-GB" sz="2400" b="1" dirty="0">
              <a:solidFill>
                <a:schemeClr val="bg2"/>
              </a:solidFill>
            </a:endParaRPr>
          </a:p>
        </p:txBody>
      </p:sp>
    </p:spTree>
    <p:extLst>
      <p:ext uri="{BB962C8B-B14F-4D97-AF65-F5344CB8AC3E}">
        <p14:creationId xmlns:p14="http://schemas.microsoft.com/office/powerpoint/2010/main" val="3106708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ndow Front Sheet">
  <a:themeElements>
    <a:clrScheme name="DB Screenshow White Towers">
      <a:dk1>
        <a:srgbClr val="000000"/>
      </a:dk1>
      <a:lt1>
        <a:srgbClr val="8296AA"/>
      </a:lt1>
      <a:dk2>
        <a:srgbClr val="FFFFFF"/>
      </a:dk2>
      <a:lt2>
        <a:srgbClr val="B4D2F0"/>
      </a:lt2>
      <a:accent1>
        <a:srgbClr val="193296"/>
      </a:accent1>
      <a:accent2>
        <a:srgbClr val="0092D0"/>
      </a:accent2>
      <a:accent3>
        <a:srgbClr val="FFA005"/>
      </a:accent3>
      <a:accent4>
        <a:srgbClr val="D70032"/>
      </a:accent4>
      <a:accent5>
        <a:srgbClr val="2D962D"/>
      </a:accent5>
      <a:accent6>
        <a:srgbClr val="0055AA"/>
      </a:accent6>
      <a:hlink>
        <a:srgbClr val="961414"/>
      </a:hlink>
      <a:folHlink>
        <a:srgbClr val="379B6E"/>
      </a:folHlink>
    </a:clrScheme>
    <a:fontScheme name="DB Screenshow">
      <a:majorFont>
        <a:latin typeface="Arial"/>
        <a:ea typeface="MS PGothic"/>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6350">
          <a:noFill/>
          <a:miter lim="800000"/>
          <a:headEnd/>
          <a:tailEnd/>
        </a:ln>
      </a:spPr>
      <a:bodyPr lIns="100913" tIns="50457" rIns="100913" bIns="50457" rtlCol="0" anchor="ctr">
        <a:noAutofit/>
      </a:bodyPr>
      <a:lstStyle>
        <a:defPPr algn="ctr" defTabSz="963613" eaLnBrk="0" hangingPunct="0">
          <a:tabLst>
            <a:tab pos="1257300" algn="l"/>
          </a:tabLst>
          <a:defRPr dirty="0" err="1" smtClean="0">
            <a:solidFill>
              <a:srgbClr val="FFFFFF"/>
            </a:solidFill>
            <a:latin typeface="+mn-lt"/>
          </a:defRPr>
        </a:defPPr>
      </a:lstStyle>
    </a:spDef>
    <a:lnDef>
      <a:spPr bwMode="auto">
        <a:solidFill>
          <a:schemeClr val="accent1"/>
        </a:solidFill>
        <a:ln w="3175" cap="flat" cmpd="sng" algn="ctr">
          <a:solidFill>
            <a:srgbClr val="009BCD"/>
          </a:solidFill>
          <a:prstDash val="solid"/>
          <a:round/>
          <a:headEnd type="none" w="med" len="med"/>
          <a:tailEnd type="none" w="med" len="med"/>
        </a:ln>
        <a:effectLst/>
      </a:spPr>
      <a:bodyPr/>
      <a:lstStyle/>
    </a:lnDef>
    <a:txDef>
      <a:spPr bwMode="ltGray">
        <a:noFill/>
        <a:ln w="6350">
          <a:noFill/>
          <a:miter lim="800000"/>
          <a:headEnd/>
          <a:tailEnd/>
        </a:ln>
      </a:spPr>
      <a:bodyPr wrap="none" lIns="100913" tIns="50457" rIns="100913" bIns="50457" rtlCol="0" anchor="ctr">
        <a:spAutoFit/>
      </a:bodyPr>
      <a:lstStyle>
        <a:defPPr algn="ctr" eaLnBrk="0" hangingPunct="0">
          <a:defRPr dirty="0" err="1" smtClean="0">
            <a:latin typeface="+mn-lt"/>
          </a:defRPr>
        </a:defPPr>
      </a:lstStyle>
    </a:txDef>
  </a:objectDefaults>
  <a:extraClrSchemeLst/>
  <a:custClrLst>
    <a:custClr name="Black 0,0,0">
      <a:srgbClr val="000000"/>
    </a:custClr>
    <a:custClr name="Primary Blue 0,56,136">
      <a:srgbClr val="003888"/>
    </a:custClr>
    <a:custClr name="Cyan 0,146,208">
      <a:srgbClr val="0092D0"/>
    </a:custClr>
    <a:custClr name="Gold 255,160,0">
      <a:srgbClr val="FFA000"/>
    </a:custClr>
    <a:custClr name="Red 215,0,50">
      <a:srgbClr val="D70032"/>
    </a:custClr>
    <a:custClr name="Green 45,150,45">
      <a:srgbClr val="2D962D"/>
    </a:custClr>
    <a:custClr name="Secondary Blue 0,85,170">
      <a:srgbClr val="0055AA"/>
    </a:custClr>
    <a:custClr name="Light Blue 180,210,240">
      <a:srgbClr val="B4D2F0"/>
    </a:custClr>
    <a:custClr name="Grey 130,150,170">
      <a:srgbClr val="8296AA"/>
    </a:custClr>
    <a:custClr name="Deutsche Bank Blue 0,24,168">
      <a:srgbClr val="0018A8"/>
    </a:custClr>
    <a:custClr name="White 255,255,255">
      <a:srgbClr val="FFFFFF"/>
    </a:custClr>
    <a:custClr name="2nd Level Blue 105,167,255">
      <a:srgbClr val="69A7FF"/>
    </a:custClr>
    <a:custClr name="2nd Level Cyan 130,195,255">
      <a:srgbClr val="82C3FF"/>
    </a:custClr>
    <a:custClr name="2nd Level Gold 255,217,153">
      <a:srgbClr val="FFD999"/>
    </a:custClr>
    <a:custClr name="2nd Level Red 255,141,167">
      <a:srgbClr val="FF8DA7"/>
    </a:custClr>
    <a:custClr name="2nd Level Green 158,226,158">
      <a:srgbClr val="9EE29E"/>
    </a:custClr>
    <a:custClr name="2nd Level Cyan 51,153,255">
      <a:srgbClr val="3399FF"/>
    </a:custClr>
    <a:custClr name="2nd Level Dark Blue 17,53,87">
      <a:srgbClr val="113557"/>
    </a:custClr>
    <a:custClr name="2nd Level Light Grey 230,234,238">
      <a:srgbClr val="E6EAEE"/>
    </a:custClr>
    <a:custClr name="PWM Grey 182,192,199">
      <a:srgbClr val="B6C0C7"/>
    </a:custClr>
  </a:custClr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IB IG Presentation 07 Sept_11 v15">
  <a:themeElements>
    <a:clrScheme name="">
      <a:dk1>
        <a:srgbClr val="000000"/>
      </a:dk1>
      <a:lt1>
        <a:srgbClr val="FFFFFF"/>
      </a:lt1>
      <a:dk2>
        <a:srgbClr val="00199B"/>
      </a:dk2>
      <a:lt2>
        <a:srgbClr val="000000"/>
      </a:lt2>
      <a:accent1>
        <a:srgbClr val="C0C0C0"/>
      </a:accent1>
      <a:accent2>
        <a:srgbClr val="324BB9"/>
      </a:accent2>
      <a:accent3>
        <a:srgbClr val="FFFFFF"/>
      </a:accent3>
      <a:accent4>
        <a:srgbClr val="000000"/>
      </a:accent4>
      <a:accent5>
        <a:srgbClr val="DCDCDC"/>
      </a:accent5>
      <a:accent6>
        <a:srgbClr val="2C43A7"/>
      </a:accent6>
      <a:hlink>
        <a:srgbClr val="A0A0AA"/>
      </a:hlink>
      <a:folHlink>
        <a:srgbClr val="D26E14"/>
      </a:folHlink>
    </a:clrScheme>
    <a:fontScheme name="2_DB PPT_Vorlage_DINA4_Okt2004">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rgbClr val="FF0000"/>
          </a:solidFill>
          <a:prstDash val="solid"/>
          <a:round/>
          <a:headEnd type="none" w="med" len="med"/>
          <a:tailEnd type="triangle" w="med" len="med"/>
        </a:ln>
        <a:effectLst/>
      </a:spPr>
      <a:bodyPr vert="horz" wrap="square" lIns="0" tIns="0" rIns="0" bIns="0" numCol="1" anchor="b"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800" b="0" i="1" u="none" strike="noStrike" cap="none" normalizeH="0" baseline="0" smtClean="0">
            <a:ln>
              <a:noFill/>
            </a:ln>
            <a:solidFill>
              <a:schemeClr val="tx1"/>
            </a:solidFill>
            <a:effectLst/>
            <a:latin typeface="Arial" charset="0"/>
          </a:defRPr>
        </a:defPPr>
      </a:lstStyle>
    </a:spDef>
    <a:lnDef>
      <a:spPr bwMode="auto">
        <a:solidFill>
          <a:schemeClr val="accent1"/>
        </a:solidFill>
        <a:ln w="12700" cap="flat" cmpd="sng" algn="ctr">
          <a:solidFill>
            <a:schemeClr val="bg1">
              <a:lumMod val="50000"/>
            </a:schemeClr>
          </a:solidFill>
          <a:prstDash val="solid"/>
          <a:round/>
          <a:headEnd type="none" w="med" len="med"/>
          <a:tailEnd type="none" w="med" len="med"/>
        </a:ln>
        <a:effectLst/>
      </a:spPr>
      <a:bodyPr/>
      <a:lstStyle/>
    </a:lnDef>
  </a:objectDefaults>
  <a:extraClrSchemeLst>
    <a:extraClrScheme>
      <a:clrScheme name="2_DB PPT_Vorlage_DINA4_Okt2004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B PPT_Vorlage_DINA4_Okt2004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B PPT_Vorlage_DINA4_Okt2004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B PPT_Vorlage_DINA4_Okt2004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B PPT_Vorlage_DINA4_Okt200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B PPT_Vorlage_DINA4_Okt200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B PPT_Vorlage_DINA4_Okt200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3D82B7DB22F343B55C4F24755B548D" ma:contentTypeVersion="0" ma:contentTypeDescription="Create a new document." ma:contentTypeScope="" ma:versionID="b85dd7b5900c6fa849dd52e8dd52c07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F28447-46DB-491F-9F39-D86A00E724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D658B-DF95-4A04-AB12-86688A03CD85}">
  <ds:schemaRefs>
    <ds:schemaRef ds:uri="http://schemas.microsoft.com/office/2006/metadata/propertie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purl.org/dc/terms/"/>
    <ds:schemaRef ds:uri="http://schemas.openxmlformats.org/package/2006/metadata/core-properties"/>
  </ds:schemaRefs>
</ds:datastoreItem>
</file>

<file path=customXml/itemProps3.xml><?xml version="1.0" encoding="utf-8"?>
<ds:datastoreItem xmlns:ds="http://schemas.openxmlformats.org/officeDocument/2006/customXml" ds:itemID="{DC3FB189-9A7B-459E-A352-FBFE0CC0F7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EPM Programme_scope and plan v1.1</Template>
  <TotalTime>2</TotalTime>
  <Words>1048</Words>
  <Application>Microsoft Office PowerPoint</Application>
  <PresentationFormat>A4 Paper (210x297 mm)</PresentationFormat>
  <Paragraphs>141</Paragraphs>
  <Slides>29</Slides>
  <Notes>1</Notes>
  <HiddenSlides>0</HiddenSlides>
  <MMClips>2</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29</vt:i4>
      </vt:variant>
    </vt:vector>
  </HeadingPairs>
  <TitlesOfParts>
    <vt:vector size="40" baseType="lpstr">
      <vt:lpstr>MS PGothic</vt:lpstr>
      <vt:lpstr>MS PGothic</vt:lpstr>
      <vt:lpstr>Arial</vt:lpstr>
      <vt:lpstr>Arial Narrow</vt:lpstr>
      <vt:lpstr>Calibri</vt:lpstr>
      <vt:lpstr>NimbusRomNo9L-Regu</vt:lpstr>
      <vt:lpstr>Wingdings</vt:lpstr>
      <vt:lpstr>Window Front Sheet</vt:lpstr>
      <vt:lpstr>1_Custom Design</vt:lpstr>
      <vt:lpstr>Custom Design</vt:lpstr>
      <vt:lpstr>CIB IG Presentation 07 Sept_11 v15</vt:lpstr>
      <vt:lpstr>PowerPoint Presentation</vt:lpstr>
      <vt:lpstr>PowerPoint Presentation</vt:lpstr>
      <vt:lpstr>Research Motivation</vt:lpstr>
      <vt:lpstr>Mobile Telephony Data</vt:lpstr>
      <vt:lpstr>CDR Data Mining</vt:lpstr>
      <vt:lpstr>PowerPoint Presentation</vt:lpstr>
      <vt:lpstr>Subscriber Trajectories</vt:lpstr>
      <vt:lpstr>Trajectory Issues</vt:lpstr>
      <vt:lpstr>Scaling Cells to Regions</vt:lpstr>
      <vt:lpstr>Uniform Sampling</vt:lpstr>
      <vt:lpstr>Regional Flows of Subscribers</vt:lpstr>
      <vt:lpstr>Average Intensity of Subscribers Between Regions</vt:lpstr>
      <vt:lpstr>PowerPoint Presentation</vt:lpstr>
      <vt:lpstr>Population Estimation</vt:lpstr>
      <vt:lpstr>PowerPoint Presentation</vt:lpstr>
      <vt:lpstr>Modelling User Movement</vt:lpstr>
      <vt:lpstr>Subscriber Regions of Interest</vt:lpstr>
      <vt:lpstr>PowerPoint Presentation</vt:lpstr>
      <vt:lpstr>Population Density</vt:lpstr>
      <vt:lpstr>ED Population</vt:lpstr>
      <vt:lpstr>Population Estimation</vt:lpstr>
      <vt:lpstr>Application Areas</vt:lpstr>
      <vt:lpstr>Transportation Planning</vt:lpstr>
      <vt:lpstr>High Mobile Traffic Regions Of Interest</vt:lpstr>
      <vt:lpstr>Identify Event Mobility</vt:lpstr>
      <vt:lpstr>Geographically Weighted Amenities </vt:lpstr>
      <vt:lpstr>Catchment Area</vt:lpstr>
      <vt:lpstr>Acknowledgements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David Brierton</dc:creator>
  <cp:keywords>For internal use only</cp:keywords>
  <cp:lastModifiedBy>Arturo Calvo</cp:lastModifiedBy>
  <cp:revision>3181</cp:revision>
  <cp:lastPrinted>2016-02-09T20:09:34Z</cp:lastPrinted>
  <dcterms:created xsi:type="dcterms:W3CDTF">2012-06-21T13:13:40Z</dcterms:created>
  <dcterms:modified xsi:type="dcterms:W3CDTF">2016-09-02T14:43:19Z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97c62c39-e4c0-4c83-b6fa-6c50f19597d4</vt:lpwstr>
  </property>
  <property fmtid="{D5CDD505-2E9C-101B-9397-08002B2CF9AE}" pid="3" name="aliashDocumentMarking">
    <vt:lpwstr>For internal use only</vt:lpwstr>
  </property>
  <property fmtid="{D5CDD505-2E9C-101B-9397-08002B2CF9AE}" pid="4" name="ContentTypeId">
    <vt:lpwstr>0x010100E53D82B7DB22F343B55C4F24755B548D</vt:lpwstr>
  </property>
  <property fmtid="{D5CDD505-2E9C-101B-9397-08002B2CF9AE}" pid="5" name="UserName">
    <vt:lpwstr>Doyle, John</vt:lpwstr>
  </property>
  <property fmtid="{D5CDD505-2E9C-101B-9397-08002B2CF9AE}" pid="6" name="Country">
    <vt:lpwstr>Ireland</vt:lpwstr>
  </property>
  <property fmtid="{D5CDD505-2E9C-101B-9397-08002B2CF9AE}" pid="7" name="Email">
    <vt:lpwstr>john.doyle@db.com</vt:lpwstr>
  </property>
  <property fmtid="{D5CDD505-2E9C-101B-9397-08002B2CF9AE}" pid="8" name="BusinessLine">
    <vt:lpwstr/>
  </property>
  <property fmtid="{D5CDD505-2E9C-101B-9397-08002B2CF9AE}" pid="9" name="GroupDivision">
    <vt:lpwstr>Infrastructure / Regional Management</vt:lpwstr>
  </property>
  <property fmtid="{D5CDD505-2E9C-101B-9397-08002B2CF9AE}" pid="10" name="DBDirID">
    <vt:lpwstr>2638582</vt:lpwstr>
  </property>
  <property fmtid="{D5CDD505-2E9C-101B-9397-08002B2CF9AE}" pid="11" name="Team">
    <vt:lpwstr>CDO Research &amp; Development</vt:lpwstr>
  </property>
  <property fmtid="{D5CDD505-2E9C-101B-9397-08002B2CF9AE}" pid="12" name="BusinessDivision">
    <vt:lpwstr>COO</vt:lpwstr>
  </property>
  <property fmtid="{D5CDD505-2E9C-101B-9397-08002B2CF9AE}" pid="13" name="CorporateDivision">
    <vt:lpwstr>Infra. - COO / GTO Functions</vt:lpwstr>
  </property>
  <property fmtid="{D5CDD505-2E9C-101B-9397-08002B2CF9AE}" pid="14" name="Department">
    <vt:lpwstr>COO Chief Data Office</vt:lpwstr>
  </property>
  <property fmtid="{D5CDD505-2E9C-101B-9397-08002B2CF9AE}" pid="15" name="_dlc_DocIdItemGuid">
    <vt:lpwstr>16948dd4-6957-4294-a262-257414dc3cdf</vt:lpwstr>
  </property>
  <property fmtid="{D5CDD505-2E9C-101B-9397-08002B2CF9AE}" pid="16" name="db.comClassification">
    <vt:lpwstr>For internal use only</vt:lpwstr>
  </property>
</Properties>
</file>